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5"/>
  </p:notesMasterIdLst>
  <p:sldIdLst>
    <p:sldId id="257" r:id="rId2"/>
    <p:sldId id="258" r:id="rId3"/>
    <p:sldId id="259" r:id="rId4"/>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76" d="100"/>
          <a:sy n="76" d="100"/>
        </p:scale>
        <p:origin x="408" y="96"/>
      </p:cViewPr>
      <p:guideLst>
        <p:guide orient="horz" pos="2183"/>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0AD31C-D8B9-46B4-8D8E-D5BA2DB9A58D}" type="datetimeFigureOut">
              <a:rPr kumimoji="1" lang="ja-JP" altLang="en-US" smtClean="0"/>
              <a:t>2019/3/19</a:t>
            </a:fld>
            <a:endParaRPr kumimoji="1" lang="ja-JP" altLang="en-US"/>
          </a:p>
        </p:txBody>
      </p:sp>
      <p:sp>
        <p:nvSpPr>
          <p:cNvPr id="4" name="スライド イメージ プレースホルダー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7D5278-6584-415D-9599-5AFA02EFC4DE}" type="slidenum">
              <a:rPr kumimoji="1" lang="ja-JP" altLang="en-US" smtClean="0"/>
              <a:t>‹#›</a:t>
            </a:fld>
            <a:endParaRPr kumimoji="1" lang="ja-JP" altLang="en-US"/>
          </a:p>
        </p:txBody>
      </p:sp>
    </p:spTree>
    <p:extLst>
      <p:ext uri="{BB962C8B-B14F-4D97-AF65-F5344CB8AC3E}">
        <p14:creationId xmlns:p14="http://schemas.microsoft.com/office/powerpoint/2010/main" val="2919600795"/>
      </p:ext>
    </p:extLst>
  </p:cSld>
  <p:clrMap bg1="lt1" tx1="dk1" bg2="lt2" tx2="dk2" accent1="accent1" accent2="accent2" accent3="accent3" accent4="accent4" accent5="accent5" accent6="accent6" hlink="hlink" folHlink="folHlink"/>
  <p:notesStyle>
    <a:lvl1pPr marL="0" algn="l" defTabSz="1221821" rtl="0" eaLnBrk="1" latinLnBrk="0" hangingPunct="1">
      <a:defRPr kumimoji="1" sz="1603" kern="1200">
        <a:solidFill>
          <a:schemeClr val="tx1"/>
        </a:solidFill>
        <a:latin typeface="+mn-lt"/>
        <a:ea typeface="+mn-ea"/>
        <a:cs typeface="+mn-cs"/>
      </a:defRPr>
    </a:lvl1pPr>
    <a:lvl2pPr marL="610911" algn="l" defTabSz="1221821" rtl="0" eaLnBrk="1" latinLnBrk="0" hangingPunct="1">
      <a:defRPr kumimoji="1" sz="1603" kern="1200">
        <a:solidFill>
          <a:schemeClr val="tx1"/>
        </a:solidFill>
        <a:latin typeface="+mn-lt"/>
        <a:ea typeface="+mn-ea"/>
        <a:cs typeface="+mn-cs"/>
      </a:defRPr>
    </a:lvl2pPr>
    <a:lvl3pPr marL="1221821" algn="l" defTabSz="1221821" rtl="0" eaLnBrk="1" latinLnBrk="0" hangingPunct="1">
      <a:defRPr kumimoji="1" sz="1603" kern="1200">
        <a:solidFill>
          <a:schemeClr val="tx1"/>
        </a:solidFill>
        <a:latin typeface="+mn-lt"/>
        <a:ea typeface="+mn-ea"/>
        <a:cs typeface="+mn-cs"/>
      </a:defRPr>
    </a:lvl3pPr>
    <a:lvl4pPr marL="1832732" algn="l" defTabSz="1221821" rtl="0" eaLnBrk="1" latinLnBrk="0" hangingPunct="1">
      <a:defRPr kumimoji="1" sz="1603" kern="1200">
        <a:solidFill>
          <a:schemeClr val="tx1"/>
        </a:solidFill>
        <a:latin typeface="+mn-lt"/>
        <a:ea typeface="+mn-ea"/>
        <a:cs typeface="+mn-cs"/>
      </a:defRPr>
    </a:lvl4pPr>
    <a:lvl5pPr marL="2443643" algn="l" defTabSz="1221821" rtl="0" eaLnBrk="1" latinLnBrk="0" hangingPunct="1">
      <a:defRPr kumimoji="1" sz="1603" kern="1200">
        <a:solidFill>
          <a:schemeClr val="tx1"/>
        </a:solidFill>
        <a:latin typeface="+mn-lt"/>
        <a:ea typeface="+mn-ea"/>
        <a:cs typeface="+mn-cs"/>
      </a:defRPr>
    </a:lvl5pPr>
    <a:lvl6pPr marL="3054553" algn="l" defTabSz="1221821" rtl="0" eaLnBrk="1" latinLnBrk="0" hangingPunct="1">
      <a:defRPr kumimoji="1" sz="1603" kern="1200">
        <a:solidFill>
          <a:schemeClr val="tx1"/>
        </a:solidFill>
        <a:latin typeface="+mn-lt"/>
        <a:ea typeface="+mn-ea"/>
        <a:cs typeface="+mn-cs"/>
      </a:defRPr>
    </a:lvl6pPr>
    <a:lvl7pPr marL="3665464" algn="l" defTabSz="1221821" rtl="0" eaLnBrk="1" latinLnBrk="0" hangingPunct="1">
      <a:defRPr kumimoji="1" sz="1603" kern="1200">
        <a:solidFill>
          <a:schemeClr val="tx1"/>
        </a:solidFill>
        <a:latin typeface="+mn-lt"/>
        <a:ea typeface="+mn-ea"/>
        <a:cs typeface="+mn-cs"/>
      </a:defRPr>
    </a:lvl7pPr>
    <a:lvl8pPr marL="4276374" algn="l" defTabSz="1221821" rtl="0" eaLnBrk="1" latinLnBrk="0" hangingPunct="1">
      <a:defRPr kumimoji="1" sz="1603" kern="1200">
        <a:solidFill>
          <a:schemeClr val="tx1"/>
        </a:solidFill>
        <a:latin typeface="+mn-lt"/>
        <a:ea typeface="+mn-ea"/>
        <a:cs typeface="+mn-cs"/>
      </a:defRPr>
    </a:lvl8pPr>
    <a:lvl9pPr marL="4887285" algn="l" defTabSz="1221821" rtl="0" eaLnBrk="1" latinLnBrk="0" hangingPunct="1">
      <a:defRPr kumimoji="1" sz="16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292475" y="841375"/>
            <a:ext cx="3281363" cy="2273300"/>
          </a:xfrm>
          <a:prstGeom prst="rect">
            <a:avLst/>
          </a:prstGeo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a:xfrm>
            <a:off x="5588629" y="6397807"/>
            <a:ext cx="4275403" cy="337957"/>
          </a:xfrm>
          <a:prstGeom prst="rect">
            <a:avLst/>
          </a:prstGeom>
        </p:spPr>
        <p:txBody>
          <a:bodyPr/>
          <a:lstStyle/>
          <a:p>
            <a:fld id="{6DA02A30-9192-49A2-98D9-8D2828AE31E2}" type="slidenum">
              <a:rPr lang="en-US" altLang="ja-JP" smtClean="0"/>
              <a:pPr/>
              <a:t>2</a:t>
            </a:fld>
            <a:endParaRPr lang="en-US" altLang="ja-JP" dirty="0"/>
          </a:p>
        </p:txBody>
      </p:sp>
    </p:spTree>
    <p:extLst>
      <p:ext uri="{BB962C8B-B14F-4D97-AF65-F5344CB8AC3E}">
        <p14:creationId xmlns:p14="http://schemas.microsoft.com/office/powerpoint/2010/main" val="3521556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7AB8445-DC07-48EF-93B8-4DF5D475652E}" type="datetimeFigureOut">
              <a:rPr kumimoji="1" lang="ja-JP" altLang="en-US" smtClean="0"/>
              <a:t>2019/3/19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5930DEB-9FF6-4066-9213-25CCFC77BB77}" type="slidenum">
              <a:rPr kumimoji="1" lang="ja-JP" altLang="en-US" smtClean="0"/>
              <a:t>‹#›</a:t>
            </a:fld>
            <a:endParaRPr kumimoji="1" lang="ja-JP" altLang="en-US"/>
          </a:p>
        </p:txBody>
      </p:sp>
    </p:spTree>
    <p:extLst>
      <p:ext uri="{BB962C8B-B14F-4D97-AF65-F5344CB8AC3E}">
        <p14:creationId xmlns:p14="http://schemas.microsoft.com/office/powerpoint/2010/main" val="257718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7AB8445-DC07-48EF-93B8-4DF5D475652E}" type="datetimeFigureOut">
              <a:rPr kumimoji="1" lang="ja-JP" altLang="en-US" smtClean="0"/>
              <a:t>2019/3/19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5930DEB-9FF6-4066-9213-25CCFC77BB77}" type="slidenum">
              <a:rPr kumimoji="1" lang="ja-JP" altLang="en-US" smtClean="0"/>
              <a:t>‹#›</a:t>
            </a:fld>
            <a:endParaRPr kumimoji="1" lang="ja-JP" altLang="en-US"/>
          </a:p>
        </p:txBody>
      </p:sp>
    </p:spTree>
    <p:extLst>
      <p:ext uri="{BB962C8B-B14F-4D97-AF65-F5344CB8AC3E}">
        <p14:creationId xmlns:p14="http://schemas.microsoft.com/office/powerpoint/2010/main" val="3958227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7AB8445-DC07-48EF-93B8-4DF5D475652E}" type="datetimeFigureOut">
              <a:rPr kumimoji="1" lang="ja-JP" altLang="en-US" smtClean="0"/>
              <a:t>2019/3/19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5930DEB-9FF6-4066-9213-25CCFC77BB77}" type="slidenum">
              <a:rPr kumimoji="1" lang="ja-JP" altLang="en-US" smtClean="0"/>
              <a:t>‹#›</a:t>
            </a:fld>
            <a:endParaRPr kumimoji="1" lang="ja-JP" altLang="en-US"/>
          </a:p>
        </p:txBody>
      </p:sp>
    </p:spTree>
    <p:extLst>
      <p:ext uri="{BB962C8B-B14F-4D97-AF65-F5344CB8AC3E}">
        <p14:creationId xmlns:p14="http://schemas.microsoft.com/office/powerpoint/2010/main" val="311427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内側">
    <p:spTree>
      <p:nvGrpSpPr>
        <p:cNvPr id="1" name=""/>
        <p:cNvGrpSpPr/>
        <p:nvPr/>
      </p:nvGrpSpPr>
      <p:grpSpPr>
        <a:xfrm>
          <a:off x="0" y="0"/>
          <a:ext cx="0" cy="0"/>
          <a:chOff x="0" y="0"/>
          <a:chExt cx="0" cy="0"/>
        </a:xfrm>
      </p:grpSpPr>
      <p:sp>
        <p:nvSpPr>
          <p:cNvPr id="27" name="テキスト プレースホルダー 25"/>
          <p:cNvSpPr>
            <a:spLocks noGrp="1"/>
          </p:cNvSpPr>
          <p:nvPr>
            <p:ph type="body" sz="quarter" idx="14" hasCustomPrompt="1"/>
          </p:nvPr>
        </p:nvSpPr>
        <p:spPr>
          <a:xfrm>
            <a:off x="450276" y="4545354"/>
            <a:ext cx="2392074" cy="218957"/>
          </a:xfrm>
        </p:spPr>
        <p:txBody>
          <a:bodyPr>
            <a:noAutofit/>
          </a:bodyPr>
          <a:lstStyle>
            <a:lvl1pPr marL="0" indent="0" latinLnBrk="0">
              <a:lnSpc>
                <a:spcPct val="100000"/>
              </a:lnSpc>
              <a:spcBef>
                <a:spcPts val="0"/>
              </a:spcBef>
              <a:buNone/>
              <a:defRPr kumimoji="1" lang="ja-JP" sz="675" b="1" baseline="0">
                <a:latin typeface="+mj-lt"/>
              </a:defRPr>
            </a:lvl1pPr>
            <a:lvl2pPr marL="0" indent="0" latinLnBrk="0">
              <a:lnSpc>
                <a:spcPct val="100000"/>
              </a:lnSpc>
              <a:spcBef>
                <a:spcPts val="562"/>
              </a:spcBef>
              <a:buNone/>
              <a:defRPr kumimoji="1" lang="ja-JP" sz="562"/>
            </a:lvl2pPr>
            <a:lvl3pPr marL="0" indent="0" latinLnBrk="0">
              <a:lnSpc>
                <a:spcPct val="100000"/>
              </a:lnSpc>
              <a:spcBef>
                <a:spcPts val="562"/>
              </a:spcBef>
              <a:buNone/>
              <a:defRPr kumimoji="1" lang="ja-JP" sz="562"/>
            </a:lvl3pPr>
            <a:lvl4pPr marL="0" indent="0" latinLnBrk="0">
              <a:lnSpc>
                <a:spcPct val="100000"/>
              </a:lnSpc>
              <a:spcBef>
                <a:spcPts val="562"/>
              </a:spcBef>
              <a:buNone/>
              <a:defRPr kumimoji="1" lang="ja-JP" sz="562"/>
            </a:lvl4pPr>
            <a:lvl5pPr marL="0" indent="0" latinLnBrk="0">
              <a:lnSpc>
                <a:spcPct val="100000"/>
              </a:lnSpc>
              <a:spcBef>
                <a:spcPts val="562"/>
              </a:spcBef>
              <a:buNone/>
              <a:defRPr kumimoji="1" lang="ja-JP" sz="562"/>
            </a:lvl5pPr>
          </a:lstStyle>
          <a:p>
            <a:pPr lvl="0"/>
            <a:r>
              <a:rPr kumimoji="1" lang="ja-JP"/>
              <a:t>いくつかのヒントを示しましょう</a:t>
            </a:r>
          </a:p>
        </p:txBody>
      </p:sp>
      <p:sp>
        <p:nvSpPr>
          <p:cNvPr id="29" name="テキスト プレースホルダー 25"/>
          <p:cNvSpPr>
            <a:spLocks noGrp="1"/>
          </p:cNvSpPr>
          <p:nvPr>
            <p:ph type="body" sz="quarter" idx="16" hasCustomPrompt="1"/>
          </p:nvPr>
        </p:nvSpPr>
        <p:spPr>
          <a:xfrm>
            <a:off x="450276" y="3870220"/>
            <a:ext cx="2392074" cy="537592"/>
          </a:xfrm>
        </p:spPr>
        <p:txBody>
          <a:bodyPr>
            <a:noAutofit/>
          </a:bodyPr>
          <a:lstStyle>
            <a:lvl1pPr marL="0" indent="0" latinLnBrk="0">
              <a:lnSpc>
                <a:spcPct val="90000"/>
              </a:lnSpc>
              <a:spcBef>
                <a:spcPts val="0"/>
              </a:spcBef>
              <a:buNone/>
              <a:defRPr kumimoji="1" lang="ja-JP" sz="1124" b="1" baseline="0">
                <a:solidFill>
                  <a:schemeClr val="accent2">
                    <a:lumMod val="75000"/>
                  </a:schemeClr>
                </a:solidFill>
                <a:latin typeface="+mj-lt"/>
              </a:defRPr>
            </a:lvl1pPr>
            <a:lvl2pPr marL="0" indent="0" latinLnBrk="0">
              <a:lnSpc>
                <a:spcPct val="100000"/>
              </a:lnSpc>
              <a:spcBef>
                <a:spcPts val="562"/>
              </a:spcBef>
              <a:buNone/>
              <a:defRPr kumimoji="1" lang="ja-JP" sz="562"/>
            </a:lvl2pPr>
            <a:lvl3pPr marL="0" indent="0" latinLnBrk="0">
              <a:lnSpc>
                <a:spcPct val="100000"/>
              </a:lnSpc>
              <a:spcBef>
                <a:spcPts val="562"/>
              </a:spcBef>
              <a:buNone/>
              <a:defRPr kumimoji="1" lang="ja-JP" sz="562"/>
            </a:lvl3pPr>
            <a:lvl4pPr marL="0" indent="0" latinLnBrk="0">
              <a:lnSpc>
                <a:spcPct val="100000"/>
              </a:lnSpc>
              <a:spcBef>
                <a:spcPts val="562"/>
              </a:spcBef>
              <a:buNone/>
              <a:defRPr kumimoji="1" lang="ja-JP" sz="562"/>
            </a:lvl4pPr>
            <a:lvl5pPr marL="0" indent="0" latinLnBrk="0">
              <a:lnSpc>
                <a:spcPct val="100000"/>
              </a:lnSpc>
              <a:spcBef>
                <a:spcPts val="562"/>
              </a:spcBef>
              <a:buNone/>
              <a:defRPr kumimoji="1" lang="ja-JP" sz="562"/>
            </a:lvl5pPr>
          </a:lstStyle>
          <a:p>
            <a:pPr lvl="0"/>
            <a:r>
              <a:rPr kumimoji="1" lang="ja-JP"/>
              <a:t>パンフレットに何を盛り込みますか?</a:t>
            </a:r>
          </a:p>
        </p:txBody>
      </p:sp>
      <p:sp>
        <p:nvSpPr>
          <p:cNvPr id="13" name="図プレースホルダー 11"/>
          <p:cNvSpPr>
            <a:spLocks noGrp="1"/>
          </p:cNvSpPr>
          <p:nvPr>
            <p:ph type="pic" sz="quarter" idx="11"/>
          </p:nvPr>
        </p:nvSpPr>
        <p:spPr>
          <a:xfrm>
            <a:off x="450276" y="403412"/>
            <a:ext cx="2392074" cy="3227295"/>
          </a:xfrm>
          <a:solidFill>
            <a:schemeClr val="bg2"/>
          </a:solidFill>
        </p:spPr>
        <p:txBody>
          <a:bodyPr tIns="274320">
            <a:normAutofit/>
          </a:bodyPr>
          <a:lstStyle>
            <a:lvl1pPr marL="0" indent="0" algn="ctr" latinLnBrk="0">
              <a:buNone/>
              <a:defRPr kumimoji="1" lang="ja-JP" sz="787"/>
            </a:lvl1pPr>
          </a:lstStyle>
          <a:p>
            <a:r>
              <a:rPr kumimoji="1" lang="ja-JP" altLang="en-US"/>
              <a:t>アイコンをクリックして図を追加</a:t>
            </a:r>
            <a:endParaRPr kumimoji="1" lang="ja-JP"/>
          </a:p>
        </p:txBody>
      </p:sp>
      <p:sp>
        <p:nvSpPr>
          <p:cNvPr id="26" name="テキスト プレースホルダー 25"/>
          <p:cNvSpPr>
            <a:spLocks noGrp="1"/>
          </p:cNvSpPr>
          <p:nvPr>
            <p:ph type="body" sz="quarter" idx="13" hasCustomPrompt="1"/>
          </p:nvPr>
        </p:nvSpPr>
        <p:spPr>
          <a:xfrm>
            <a:off x="450273" y="4764308"/>
            <a:ext cx="2392074" cy="1690282"/>
          </a:xfrm>
        </p:spPr>
        <p:txBody>
          <a:bodyPr>
            <a:noAutofit/>
          </a:bodyPr>
          <a:lstStyle>
            <a:lvl1pPr marL="0" indent="0" latinLnBrk="0">
              <a:lnSpc>
                <a:spcPct val="120000"/>
              </a:lnSpc>
              <a:spcBef>
                <a:spcPts val="562"/>
              </a:spcBef>
              <a:buNone/>
              <a:defRPr kumimoji="1" lang="ja-JP" sz="562" baseline="0"/>
            </a:lvl1pPr>
            <a:lvl2pPr marL="0" indent="0" latinLnBrk="0">
              <a:lnSpc>
                <a:spcPct val="100000"/>
              </a:lnSpc>
              <a:spcBef>
                <a:spcPts val="562"/>
              </a:spcBef>
              <a:buNone/>
              <a:defRPr kumimoji="1" lang="ja-JP" sz="562"/>
            </a:lvl2pPr>
            <a:lvl3pPr marL="0" indent="0" latinLnBrk="0">
              <a:lnSpc>
                <a:spcPct val="100000"/>
              </a:lnSpc>
              <a:spcBef>
                <a:spcPts val="562"/>
              </a:spcBef>
              <a:buNone/>
              <a:defRPr kumimoji="1" lang="ja-JP" sz="562"/>
            </a:lvl3pPr>
            <a:lvl4pPr marL="0" indent="0" latinLnBrk="0">
              <a:lnSpc>
                <a:spcPct val="100000"/>
              </a:lnSpc>
              <a:spcBef>
                <a:spcPts val="562"/>
              </a:spcBef>
              <a:buNone/>
              <a:defRPr kumimoji="1" lang="ja-JP" sz="562"/>
            </a:lvl4pPr>
            <a:lvl5pPr marL="0" indent="0" latinLnBrk="0">
              <a:lnSpc>
                <a:spcPct val="100000"/>
              </a:lnSpc>
              <a:spcBef>
                <a:spcPts val="562"/>
              </a:spcBef>
              <a:buNone/>
              <a:defRPr kumimoji="1" lang="ja-JP" sz="562"/>
            </a:lvl5pPr>
          </a:lstStyle>
          <a:p>
            <a:pPr lvl="0"/>
            <a:r>
              <a:rPr kumimoji="1" lang="ja-JP" dirty="0"/>
              <a:t>ここは、組織の活動目的を記入するのに最も適しています。ページの右側に他社より抜きん出ている点をまとめ、中央に簡潔な成功事例を記入することもできます。</a:t>
            </a:r>
            <a:br>
              <a:rPr dirty="0"/>
            </a:br>
            <a:r>
              <a:rPr kumimoji="1" lang="ja-JP" dirty="0"/>
              <a:t>(必ず組織の事業内容を最良の形で示す写真を選びます。好印象を与える写真にしましょう。)</a:t>
            </a:r>
          </a:p>
        </p:txBody>
      </p:sp>
      <p:sp>
        <p:nvSpPr>
          <p:cNvPr id="30" name="テキスト プレースホルダー 25"/>
          <p:cNvSpPr>
            <a:spLocks noGrp="1"/>
          </p:cNvSpPr>
          <p:nvPr>
            <p:ph type="body" sz="quarter" idx="17" hasCustomPrompt="1"/>
          </p:nvPr>
        </p:nvSpPr>
        <p:spPr>
          <a:xfrm>
            <a:off x="3756036" y="540573"/>
            <a:ext cx="2392074" cy="400722"/>
          </a:xfrm>
        </p:spPr>
        <p:txBody>
          <a:bodyPr>
            <a:noAutofit/>
          </a:bodyPr>
          <a:lstStyle>
            <a:lvl1pPr marL="0" indent="0" latinLnBrk="0">
              <a:lnSpc>
                <a:spcPct val="100000"/>
              </a:lnSpc>
              <a:spcBef>
                <a:spcPts val="0"/>
              </a:spcBef>
              <a:buNone/>
              <a:defRPr kumimoji="1" lang="ja-JP" sz="675" b="1" baseline="0">
                <a:latin typeface="+mj-lt"/>
              </a:defRPr>
            </a:lvl1pPr>
            <a:lvl2pPr marL="0" indent="0" latinLnBrk="0">
              <a:lnSpc>
                <a:spcPct val="100000"/>
              </a:lnSpc>
              <a:spcBef>
                <a:spcPts val="562"/>
              </a:spcBef>
              <a:buNone/>
              <a:defRPr kumimoji="1" lang="ja-JP" sz="562"/>
            </a:lvl2pPr>
            <a:lvl3pPr marL="0" indent="0" latinLnBrk="0">
              <a:lnSpc>
                <a:spcPct val="100000"/>
              </a:lnSpc>
              <a:spcBef>
                <a:spcPts val="562"/>
              </a:spcBef>
              <a:buNone/>
              <a:defRPr kumimoji="1" lang="ja-JP" sz="562"/>
            </a:lvl3pPr>
            <a:lvl4pPr marL="0" indent="0" latinLnBrk="0">
              <a:lnSpc>
                <a:spcPct val="100000"/>
              </a:lnSpc>
              <a:spcBef>
                <a:spcPts val="562"/>
              </a:spcBef>
              <a:buNone/>
              <a:defRPr kumimoji="1" lang="ja-JP" sz="562"/>
            </a:lvl4pPr>
            <a:lvl5pPr marL="0" indent="0" latinLnBrk="0">
              <a:lnSpc>
                <a:spcPct val="100000"/>
              </a:lnSpc>
              <a:spcBef>
                <a:spcPts val="562"/>
              </a:spcBef>
              <a:buNone/>
              <a:defRPr kumimoji="1" lang="ja-JP" sz="562"/>
            </a:lvl5pPr>
          </a:lstStyle>
          <a:p>
            <a:pPr lvl="0"/>
            <a:r>
              <a:rPr kumimoji="1" lang="ja-JP"/>
              <a:t>この素敵なドキュメントでもフォーマットするのが難しいとお考えですか?</a:t>
            </a:r>
          </a:p>
        </p:txBody>
      </p:sp>
      <p:sp>
        <p:nvSpPr>
          <p:cNvPr id="31" name="テキスト プレースホルダー 25"/>
          <p:cNvSpPr>
            <a:spLocks noGrp="1"/>
          </p:cNvSpPr>
          <p:nvPr>
            <p:ph type="body" sz="quarter" idx="18" hasCustomPrompt="1"/>
          </p:nvPr>
        </p:nvSpPr>
        <p:spPr>
          <a:xfrm>
            <a:off x="3756036" y="941294"/>
            <a:ext cx="2392074" cy="605118"/>
          </a:xfrm>
        </p:spPr>
        <p:txBody>
          <a:bodyPr>
            <a:noAutofit/>
          </a:bodyPr>
          <a:lstStyle>
            <a:lvl1pPr marL="0" indent="0" latinLnBrk="0">
              <a:lnSpc>
                <a:spcPct val="120000"/>
              </a:lnSpc>
              <a:spcBef>
                <a:spcPts val="562"/>
              </a:spcBef>
              <a:buNone/>
              <a:defRPr kumimoji="1" lang="ja-JP" sz="562" baseline="0"/>
            </a:lvl1pPr>
            <a:lvl2pPr marL="0" indent="0" latinLnBrk="0">
              <a:lnSpc>
                <a:spcPct val="100000"/>
              </a:lnSpc>
              <a:spcBef>
                <a:spcPts val="562"/>
              </a:spcBef>
              <a:buNone/>
              <a:defRPr kumimoji="1" lang="ja-JP" sz="562"/>
            </a:lvl2pPr>
            <a:lvl3pPr marL="0" indent="0" latinLnBrk="0">
              <a:lnSpc>
                <a:spcPct val="100000"/>
              </a:lnSpc>
              <a:spcBef>
                <a:spcPts val="562"/>
              </a:spcBef>
              <a:buNone/>
              <a:defRPr kumimoji="1" lang="ja-JP" sz="562"/>
            </a:lvl3pPr>
            <a:lvl4pPr marL="0" indent="0" latinLnBrk="0">
              <a:lnSpc>
                <a:spcPct val="100000"/>
              </a:lnSpc>
              <a:spcBef>
                <a:spcPts val="562"/>
              </a:spcBef>
              <a:buNone/>
              <a:defRPr kumimoji="1" lang="ja-JP" sz="562"/>
            </a:lvl4pPr>
            <a:lvl5pPr marL="0" indent="0" latinLnBrk="0">
              <a:lnSpc>
                <a:spcPct val="100000"/>
              </a:lnSpc>
              <a:spcBef>
                <a:spcPts val="562"/>
              </a:spcBef>
              <a:buNone/>
              <a:defRPr kumimoji="1" lang="ja-JP" sz="562"/>
            </a:lvl5pPr>
          </a:lstStyle>
          <a:p>
            <a:pPr lvl="0"/>
            <a:r>
              <a:rPr kumimoji="1" lang="ja-JP"/>
              <a:t>お待ちください。 このパンフレットのプレースホルダーは、専用に書式設定されています。独自のテキストを入力してクリックします。</a:t>
            </a:r>
          </a:p>
        </p:txBody>
      </p:sp>
      <p:sp>
        <p:nvSpPr>
          <p:cNvPr id="18" name="テキスト プレースホルダー 25"/>
          <p:cNvSpPr>
            <a:spLocks noGrp="1"/>
          </p:cNvSpPr>
          <p:nvPr>
            <p:ph type="body" sz="quarter" idx="23" hasCustomPrompt="1"/>
          </p:nvPr>
        </p:nvSpPr>
        <p:spPr>
          <a:xfrm>
            <a:off x="3756036" y="1760130"/>
            <a:ext cx="2392074" cy="1221621"/>
          </a:xfrm>
        </p:spPr>
        <p:txBody>
          <a:bodyPr anchor="ctr">
            <a:noAutofit/>
          </a:bodyPr>
          <a:lstStyle>
            <a:lvl1pPr marL="0" indent="0" latinLnBrk="0">
              <a:lnSpc>
                <a:spcPct val="130000"/>
              </a:lnSpc>
              <a:spcBef>
                <a:spcPts val="0"/>
              </a:spcBef>
              <a:buNone/>
              <a:defRPr kumimoji="1" lang="ja-JP" sz="844" baseline="0">
                <a:solidFill>
                  <a:schemeClr val="accent2">
                    <a:lumMod val="75000"/>
                  </a:schemeClr>
                </a:solidFill>
              </a:defRPr>
            </a:lvl1pPr>
            <a:lvl2pPr marL="0" indent="0" latinLnBrk="0">
              <a:lnSpc>
                <a:spcPct val="100000"/>
              </a:lnSpc>
              <a:spcBef>
                <a:spcPts val="562"/>
              </a:spcBef>
              <a:buNone/>
              <a:defRPr kumimoji="1" lang="ja-JP" sz="562"/>
            </a:lvl2pPr>
            <a:lvl3pPr marL="0" indent="0" latinLnBrk="0">
              <a:lnSpc>
                <a:spcPct val="100000"/>
              </a:lnSpc>
              <a:spcBef>
                <a:spcPts val="562"/>
              </a:spcBef>
              <a:buNone/>
              <a:defRPr kumimoji="1" lang="ja-JP" sz="562"/>
            </a:lvl3pPr>
            <a:lvl4pPr marL="0" indent="0" latinLnBrk="0">
              <a:lnSpc>
                <a:spcPct val="100000"/>
              </a:lnSpc>
              <a:spcBef>
                <a:spcPts val="562"/>
              </a:spcBef>
              <a:buNone/>
              <a:defRPr kumimoji="1" lang="ja-JP" sz="562"/>
            </a:lvl4pPr>
            <a:lvl5pPr marL="0" indent="0" latinLnBrk="0">
              <a:lnSpc>
                <a:spcPct val="100000"/>
              </a:lnSpc>
              <a:spcBef>
                <a:spcPts val="562"/>
              </a:spcBef>
              <a:buNone/>
              <a:defRPr kumimoji="1" lang="ja-JP" sz="562"/>
            </a:lvl5pPr>
          </a:lstStyle>
          <a:p>
            <a:pPr lvl="0"/>
            <a:r>
              <a:rPr kumimoji="1" lang="ja-JP"/>
              <a:t>ためらうことはありません。組織の素晴らしさを紹介してください。ここは寄せられた賞賛の声を掲載するのにうってつけです</a:t>
            </a:r>
          </a:p>
        </p:txBody>
      </p:sp>
      <p:sp>
        <p:nvSpPr>
          <p:cNvPr id="32" name="テキスト プレースホルダー 25"/>
          <p:cNvSpPr>
            <a:spLocks noGrp="1"/>
          </p:cNvSpPr>
          <p:nvPr>
            <p:ph type="body" sz="quarter" idx="19" hasCustomPrompt="1"/>
          </p:nvPr>
        </p:nvSpPr>
        <p:spPr>
          <a:xfrm>
            <a:off x="3756036" y="3410390"/>
            <a:ext cx="2392074" cy="201705"/>
          </a:xfrm>
        </p:spPr>
        <p:txBody>
          <a:bodyPr>
            <a:noAutofit/>
          </a:bodyPr>
          <a:lstStyle>
            <a:lvl1pPr marL="0" marR="0" indent="0" algn="l" defTabSz="424051" rtl="0" eaLnBrk="1" fontAlgn="auto" latinLnBrk="0" hangingPunct="1">
              <a:lnSpc>
                <a:spcPct val="100000"/>
              </a:lnSpc>
              <a:spcBef>
                <a:spcPts val="0"/>
              </a:spcBef>
              <a:spcAft>
                <a:spcPts val="0"/>
              </a:spcAft>
              <a:buClrTx/>
              <a:buSzTx/>
              <a:buFont typeface="Arial" panose="020B0604020202020204" pitchFamily="34" charset="0"/>
              <a:buNone/>
              <a:tabLst/>
              <a:defRPr kumimoji="1" lang="ja-JP" sz="675" b="1" baseline="0">
                <a:latin typeface="+mj-lt"/>
              </a:defRPr>
            </a:lvl1pPr>
            <a:lvl2pPr marL="0" indent="0" latinLnBrk="0">
              <a:lnSpc>
                <a:spcPct val="100000"/>
              </a:lnSpc>
              <a:spcBef>
                <a:spcPts val="562"/>
              </a:spcBef>
              <a:buNone/>
              <a:defRPr kumimoji="1" lang="ja-JP" sz="562"/>
            </a:lvl2pPr>
            <a:lvl3pPr marL="0" indent="0" latinLnBrk="0">
              <a:lnSpc>
                <a:spcPct val="100000"/>
              </a:lnSpc>
              <a:spcBef>
                <a:spcPts val="562"/>
              </a:spcBef>
              <a:buNone/>
              <a:defRPr kumimoji="1" lang="ja-JP" sz="562"/>
            </a:lvl3pPr>
            <a:lvl4pPr marL="0" indent="0" latinLnBrk="0">
              <a:lnSpc>
                <a:spcPct val="100000"/>
              </a:lnSpc>
              <a:spcBef>
                <a:spcPts val="562"/>
              </a:spcBef>
              <a:buNone/>
              <a:defRPr kumimoji="1" lang="ja-JP" sz="562"/>
            </a:lvl4pPr>
            <a:lvl5pPr marL="0" indent="0" latinLnBrk="0">
              <a:lnSpc>
                <a:spcPct val="100000"/>
              </a:lnSpc>
              <a:spcBef>
                <a:spcPts val="562"/>
              </a:spcBef>
              <a:buNone/>
              <a:defRPr kumimoji="1" lang="ja-JP" sz="562"/>
            </a:lvl5pPr>
          </a:lstStyle>
          <a:p>
            <a:pPr marL="0" marR="0" lvl="0" indent="0" algn="l" defTabSz="424051" eaLnBrk="1" fontAlgn="auto" latinLnBrk="0" hangingPunct="1">
              <a:lnSpc>
                <a:spcPct val="100000"/>
              </a:lnSpc>
              <a:spcBef>
                <a:spcPts val="0"/>
              </a:spcBef>
              <a:spcAft>
                <a:spcPts val="0"/>
              </a:spcAft>
              <a:buClrTx/>
              <a:buSzTx/>
              <a:buFont typeface="Arial" panose="020B0604020202020204" pitchFamily="34" charset="0"/>
              <a:buNone/>
              <a:tabLst/>
              <a:defRPr kumimoji="1" lang="ja-JP"/>
            </a:pPr>
            <a:r>
              <a:rPr kumimoji="1" lang="ja-JP"/>
              <a:t>目的のデザインを実現しましょう</a:t>
            </a:r>
          </a:p>
        </p:txBody>
      </p:sp>
      <p:sp>
        <p:nvSpPr>
          <p:cNvPr id="21" name="テキスト プレースホルダー 25"/>
          <p:cNvSpPr>
            <a:spLocks noGrp="1"/>
          </p:cNvSpPr>
          <p:nvPr>
            <p:ph type="body" sz="quarter" idx="24" hasCustomPrompt="1"/>
          </p:nvPr>
        </p:nvSpPr>
        <p:spPr>
          <a:xfrm>
            <a:off x="3756036" y="3623810"/>
            <a:ext cx="2392074" cy="745552"/>
          </a:xfrm>
        </p:spPr>
        <p:txBody>
          <a:bodyPr>
            <a:noAutofit/>
          </a:bodyPr>
          <a:lstStyle>
            <a:lvl1pPr marL="0" indent="0" latinLnBrk="0">
              <a:lnSpc>
                <a:spcPct val="120000"/>
              </a:lnSpc>
              <a:spcBef>
                <a:spcPts val="562"/>
              </a:spcBef>
              <a:buNone/>
              <a:defRPr kumimoji="1" lang="ja-JP" sz="562" baseline="0"/>
            </a:lvl1pPr>
            <a:lvl2pPr marL="0" indent="0" latinLnBrk="0">
              <a:lnSpc>
                <a:spcPct val="100000"/>
              </a:lnSpc>
              <a:spcBef>
                <a:spcPts val="562"/>
              </a:spcBef>
              <a:buNone/>
              <a:defRPr kumimoji="1" lang="ja-JP" sz="562"/>
            </a:lvl2pPr>
            <a:lvl3pPr marL="0" indent="0" latinLnBrk="0">
              <a:lnSpc>
                <a:spcPct val="100000"/>
              </a:lnSpc>
              <a:spcBef>
                <a:spcPts val="562"/>
              </a:spcBef>
              <a:buNone/>
              <a:defRPr kumimoji="1" lang="ja-JP" sz="562"/>
            </a:lvl3pPr>
            <a:lvl4pPr marL="0" indent="0" latinLnBrk="0">
              <a:lnSpc>
                <a:spcPct val="100000"/>
              </a:lnSpc>
              <a:spcBef>
                <a:spcPts val="562"/>
              </a:spcBef>
              <a:buNone/>
              <a:defRPr kumimoji="1" lang="ja-JP" sz="562"/>
            </a:lvl4pPr>
            <a:lvl5pPr marL="0" indent="0" latinLnBrk="0">
              <a:lnSpc>
                <a:spcPct val="100000"/>
              </a:lnSpc>
              <a:spcBef>
                <a:spcPts val="562"/>
              </a:spcBef>
              <a:buNone/>
              <a:defRPr kumimoji="1" lang="ja-JP" sz="562"/>
            </a:lvl5pPr>
          </a:lstStyle>
          <a:p>
            <a:pPr lvl="0"/>
            <a:r>
              <a:rPr kumimoji="1" lang="ja-JP"/>
              <a:t>このパンフレットのスタイルを簡単にカスタマイズするには、リボンの [デザイン] タブで、テーマ、色、フォント ギャラリーをチェックします。</a:t>
            </a:r>
          </a:p>
        </p:txBody>
      </p:sp>
      <p:sp>
        <p:nvSpPr>
          <p:cNvPr id="22" name="テキスト プレースホルダー 25"/>
          <p:cNvSpPr>
            <a:spLocks noGrp="1"/>
          </p:cNvSpPr>
          <p:nvPr>
            <p:ph type="body" sz="quarter" idx="25" hasCustomPrompt="1"/>
          </p:nvPr>
        </p:nvSpPr>
        <p:spPr>
          <a:xfrm>
            <a:off x="3756036" y="4461812"/>
            <a:ext cx="2392074" cy="363829"/>
          </a:xfrm>
        </p:spPr>
        <p:txBody>
          <a:bodyPr>
            <a:noAutofit/>
          </a:bodyPr>
          <a:lstStyle>
            <a:lvl1pPr marL="0" marR="0" indent="0" algn="l" defTabSz="424051" rtl="0" eaLnBrk="1" fontAlgn="auto" latinLnBrk="0" hangingPunct="1">
              <a:lnSpc>
                <a:spcPct val="100000"/>
              </a:lnSpc>
              <a:spcBef>
                <a:spcPts val="0"/>
              </a:spcBef>
              <a:spcAft>
                <a:spcPts val="0"/>
              </a:spcAft>
              <a:buClrTx/>
              <a:buSzTx/>
              <a:buFont typeface="Arial" panose="020B0604020202020204" pitchFamily="34" charset="0"/>
              <a:buNone/>
              <a:tabLst/>
              <a:defRPr kumimoji="1" lang="ja-JP" sz="675" b="1" baseline="0">
                <a:latin typeface="+mj-lt"/>
              </a:defRPr>
            </a:lvl1pPr>
            <a:lvl2pPr marL="0" indent="0" latinLnBrk="0">
              <a:lnSpc>
                <a:spcPct val="100000"/>
              </a:lnSpc>
              <a:spcBef>
                <a:spcPts val="562"/>
              </a:spcBef>
              <a:buNone/>
              <a:defRPr kumimoji="1" lang="ja-JP" sz="562"/>
            </a:lvl2pPr>
            <a:lvl3pPr marL="0" indent="0" latinLnBrk="0">
              <a:lnSpc>
                <a:spcPct val="100000"/>
              </a:lnSpc>
              <a:spcBef>
                <a:spcPts val="562"/>
              </a:spcBef>
              <a:buNone/>
              <a:defRPr kumimoji="1" lang="ja-JP" sz="562"/>
            </a:lvl3pPr>
            <a:lvl4pPr marL="0" indent="0" latinLnBrk="0">
              <a:lnSpc>
                <a:spcPct val="100000"/>
              </a:lnSpc>
              <a:spcBef>
                <a:spcPts val="562"/>
              </a:spcBef>
              <a:buNone/>
              <a:defRPr kumimoji="1" lang="ja-JP" sz="562"/>
            </a:lvl4pPr>
            <a:lvl5pPr marL="0" indent="0" latinLnBrk="0">
              <a:lnSpc>
                <a:spcPct val="100000"/>
              </a:lnSpc>
              <a:spcBef>
                <a:spcPts val="562"/>
              </a:spcBef>
              <a:buNone/>
              <a:defRPr kumimoji="1" lang="ja-JP" sz="562"/>
            </a:lvl5pPr>
          </a:lstStyle>
          <a:p>
            <a:pPr lvl="0"/>
            <a:r>
              <a:rPr kumimoji="1" lang="ja-JP"/>
              <a:t>組織でブランド化した色やフォントはありますか?</a:t>
            </a:r>
          </a:p>
        </p:txBody>
      </p:sp>
      <p:sp>
        <p:nvSpPr>
          <p:cNvPr id="24" name="テキスト プレースホルダー 25"/>
          <p:cNvSpPr>
            <a:spLocks noGrp="1"/>
          </p:cNvSpPr>
          <p:nvPr>
            <p:ph type="body" sz="quarter" idx="26" hasCustomPrompt="1"/>
          </p:nvPr>
        </p:nvSpPr>
        <p:spPr>
          <a:xfrm>
            <a:off x="3756036" y="4848152"/>
            <a:ext cx="2392074" cy="680781"/>
          </a:xfrm>
        </p:spPr>
        <p:txBody>
          <a:bodyPr>
            <a:noAutofit/>
          </a:bodyPr>
          <a:lstStyle>
            <a:lvl1pPr marL="0" indent="0" latinLnBrk="0">
              <a:lnSpc>
                <a:spcPct val="120000"/>
              </a:lnSpc>
              <a:spcBef>
                <a:spcPts val="562"/>
              </a:spcBef>
              <a:buNone/>
              <a:defRPr kumimoji="1" lang="ja-JP" sz="562" baseline="0"/>
            </a:lvl1pPr>
            <a:lvl2pPr marL="0" indent="0" latinLnBrk="0">
              <a:lnSpc>
                <a:spcPct val="100000"/>
              </a:lnSpc>
              <a:spcBef>
                <a:spcPts val="562"/>
              </a:spcBef>
              <a:buNone/>
              <a:defRPr kumimoji="1" lang="ja-JP" sz="562"/>
            </a:lvl2pPr>
            <a:lvl3pPr marL="0" indent="0" latinLnBrk="0">
              <a:lnSpc>
                <a:spcPct val="100000"/>
              </a:lnSpc>
              <a:spcBef>
                <a:spcPts val="562"/>
              </a:spcBef>
              <a:buNone/>
              <a:defRPr kumimoji="1" lang="ja-JP" sz="562"/>
            </a:lvl3pPr>
            <a:lvl4pPr marL="0" indent="0" latinLnBrk="0">
              <a:lnSpc>
                <a:spcPct val="100000"/>
              </a:lnSpc>
              <a:spcBef>
                <a:spcPts val="562"/>
              </a:spcBef>
              <a:buNone/>
              <a:defRPr kumimoji="1" lang="ja-JP" sz="562"/>
            </a:lvl4pPr>
            <a:lvl5pPr marL="0" indent="0" latinLnBrk="0">
              <a:lnSpc>
                <a:spcPct val="100000"/>
              </a:lnSpc>
              <a:spcBef>
                <a:spcPts val="562"/>
              </a:spcBef>
              <a:buNone/>
              <a:defRPr kumimoji="1" lang="ja-JP" sz="562"/>
            </a:lvl5pPr>
          </a:lstStyle>
          <a:p>
            <a:pPr lvl="0"/>
            <a:r>
              <a:rPr kumimoji="1" lang="ja-JP" dirty="0"/>
              <a:t>お任せください。テーマ、色、フォント ギャラリーでは、組織独自のものを追加できます。</a:t>
            </a:r>
          </a:p>
        </p:txBody>
      </p:sp>
      <p:sp>
        <p:nvSpPr>
          <p:cNvPr id="12" name="図プレースホルダー 11"/>
          <p:cNvSpPr>
            <a:spLocks noGrp="1"/>
          </p:cNvSpPr>
          <p:nvPr>
            <p:ph type="pic" sz="quarter" idx="10"/>
          </p:nvPr>
        </p:nvSpPr>
        <p:spPr>
          <a:xfrm>
            <a:off x="7057402" y="403415"/>
            <a:ext cx="2392074" cy="1411941"/>
          </a:xfrm>
          <a:solidFill>
            <a:schemeClr val="bg2"/>
          </a:solidFill>
        </p:spPr>
        <p:txBody>
          <a:bodyPr tIns="274320">
            <a:normAutofit/>
          </a:bodyPr>
          <a:lstStyle>
            <a:lvl1pPr marL="0" indent="0" algn="ctr" latinLnBrk="0">
              <a:buNone/>
              <a:defRPr kumimoji="1" lang="ja-JP" sz="787"/>
            </a:lvl1pPr>
          </a:lstStyle>
          <a:p>
            <a:r>
              <a:rPr kumimoji="1" lang="ja-JP" altLang="en-US"/>
              <a:t>アイコンをクリックして図を追加</a:t>
            </a:r>
            <a:endParaRPr kumimoji="1" lang="ja-JP"/>
          </a:p>
        </p:txBody>
      </p:sp>
      <p:sp>
        <p:nvSpPr>
          <p:cNvPr id="28" name="テキスト プレースホルダー 25"/>
          <p:cNvSpPr>
            <a:spLocks noGrp="1"/>
          </p:cNvSpPr>
          <p:nvPr>
            <p:ph type="body" sz="quarter" idx="15" hasCustomPrompt="1"/>
          </p:nvPr>
        </p:nvSpPr>
        <p:spPr>
          <a:xfrm>
            <a:off x="7057402" y="1960497"/>
            <a:ext cx="2392074" cy="242047"/>
          </a:xfrm>
        </p:spPr>
        <p:txBody>
          <a:bodyPr>
            <a:noAutofit/>
          </a:bodyPr>
          <a:lstStyle>
            <a:lvl1pPr marL="0" indent="0" latinLnBrk="0">
              <a:lnSpc>
                <a:spcPct val="100000"/>
              </a:lnSpc>
              <a:spcBef>
                <a:spcPts val="0"/>
              </a:spcBef>
              <a:buNone/>
              <a:defRPr kumimoji="1" lang="ja-JP" sz="506" b="0" baseline="0">
                <a:latin typeface="+mn-lt"/>
              </a:defRPr>
            </a:lvl1pPr>
            <a:lvl2pPr marL="0" indent="0" latinLnBrk="0">
              <a:lnSpc>
                <a:spcPct val="100000"/>
              </a:lnSpc>
              <a:spcBef>
                <a:spcPts val="562"/>
              </a:spcBef>
              <a:buNone/>
              <a:defRPr kumimoji="1" lang="ja-JP" sz="562"/>
            </a:lvl2pPr>
            <a:lvl3pPr marL="0" indent="0" latinLnBrk="0">
              <a:lnSpc>
                <a:spcPct val="100000"/>
              </a:lnSpc>
              <a:spcBef>
                <a:spcPts val="562"/>
              </a:spcBef>
              <a:buNone/>
              <a:defRPr kumimoji="1" lang="ja-JP" sz="562"/>
            </a:lvl3pPr>
            <a:lvl4pPr marL="0" indent="0" latinLnBrk="0">
              <a:lnSpc>
                <a:spcPct val="100000"/>
              </a:lnSpc>
              <a:spcBef>
                <a:spcPts val="562"/>
              </a:spcBef>
              <a:buNone/>
              <a:defRPr kumimoji="1" lang="ja-JP" sz="562"/>
            </a:lvl4pPr>
            <a:lvl5pPr marL="0" indent="0" latinLnBrk="0">
              <a:lnSpc>
                <a:spcPct val="100000"/>
              </a:lnSpc>
              <a:spcBef>
                <a:spcPts val="562"/>
              </a:spcBef>
              <a:buNone/>
              <a:defRPr kumimoji="1" lang="ja-JP" sz="562"/>
            </a:lvl5pPr>
          </a:lstStyle>
          <a:p>
            <a:pPr lvl="0"/>
            <a:r>
              <a:rPr kumimoji="1" lang="ja-JP"/>
              <a:t>[写真のキャプションを入力]</a:t>
            </a:r>
          </a:p>
        </p:txBody>
      </p:sp>
      <p:sp>
        <p:nvSpPr>
          <p:cNvPr id="25" name="テキスト プレースホルダー 25"/>
          <p:cNvSpPr>
            <a:spLocks noGrp="1"/>
          </p:cNvSpPr>
          <p:nvPr>
            <p:ph type="body" sz="quarter" idx="27" hasCustomPrompt="1"/>
          </p:nvPr>
        </p:nvSpPr>
        <p:spPr>
          <a:xfrm>
            <a:off x="7063656" y="2232895"/>
            <a:ext cx="2392074" cy="646794"/>
          </a:xfrm>
        </p:spPr>
        <p:txBody>
          <a:bodyPr>
            <a:noAutofit/>
          </a:bodyPr>
          <a:lstStyle>
            <a:lvl1pPr marL="0" indent="0" latinLnBrk="0">
              <a:lnSpc>
                <a:spcPct val="120000"/>
              </a:lnSpc>
              <a:spcBef>
                <a:spcPts val="0"/>
              </a:spcBef>
              <a:buNone/>
              <a:defRPr kumimoji="1" lang="ja-JP" sz="562" baseline="0"/>
            </a:lvl1pPr>
            <a:lvl2pPr marL="0" indent="0" latinLnBrk="0">
              <a:lnSpc>
                <a:spcPct val="100000"/>
              </a:lnSpc>
              <a:spcBef>
                <a:spcPts val="562"/>
              </a:spcBef>
              <a:buNone/>
              <a:defRPr kumimoji="1" lang="ja-JP" sz="562"/>
            </a:lvl2pPr>
            <a:lvl3pPr marL="0" indent="0" latinLnBrk="0">
              <a:lnSpc>
                <a:spcPct val="100000"/>
              </a:lnSpc>
              <a:spcBef>
                <a:spcPts val="562"/>
              </a:spcBef>
              <a:buNone/>
              <a:defRPr kumimoji="1" lang="ja-JP" sz="562"/>
            </a:lvl3pPr>
            <a:lvl4pPr marL="0" indent="0" latinLnBrk="0">
              <a:lnSpc>
                <a:spcPct val="100000"/>
              </a:lnSpc>
              <a:spcBef>
                <a:spcPts val="562"/>
              </a:spcBef>
              <a:buNone/>
              <a:defRPr kumimoji="1" lang="ja-JP" sz="562"/>
            </a:lvl4pPr>
            <a:lvl5pPr marL="0" indent="0" latinLnBrk="0">
              <a:lnSpc>
                <a:spcPct val="100000"/>
              </a:lnSpc>
              <a:spcBef>
                <a:spcPts val="562"/>
              </a:spcBef>
              <a:buNone/>
              <a:defRPr kumimoji="1" lang="ja-JP" sz="562"/>
            </a:lvl5pPr>
          </a:lstStyle>
          <a:p>
            <a:pPr lvl="0"/>
            <a:r>
              <a:rPr kumimoji="1" lang="ja-JP"/>
              <a:t>製品やサービスの詳細や、競合組織との違いを必ず追加しましょう。</a:t>
            </a:r>
          </a:p>
        </p:txBody>
      </p:sp>
      <p:sp>
        <p:nvSpPr>
          <p:cNvPr id="35" name="テキスト プレースホルダー 25"/>
          <p:cNvSpPr>
            <a:spLocks noGrp="1"/>
          </p:cNvSpPr>
          <p:nvPr>
            <p:ph type="body" sz="quarter" idx="28" hasCustomPrompt="1"/>
          </p:nvPr>
        </p:nvSpPr>
        <p:spPr>
          <a:xfrm>
            <a:off x="7063656" y="2935556"/>
            <a:ext cx="2392074" cy="186087"/>
          </a:xfrm>
        </p:spPr>
        <p:txBody>
          <a:bodyPr>
            <a:noAutofit/>
          </a:bodyPr>
          <a:lstStyle>
            <a:lvl1pPr marL="0" marR="0" indent="0" algn="l" defTabSz="424051" rtl="0" eaLnBrk="1" fontAlgn="auto" latinLnBrk="0" hangingPunct="1">
              <a:lnSpc>
                <a:spcPct val="100000"/>
              </a:lnSpc>
              <a:spcBef>
                <a:spcPts val="0"/>
              </a:spcBef>
              <a:spcAft>
                <a:spcPts val="0"/>
              </a:spcAft>
              <a:buClrTx/>
              <a:buSzTx/>
              <a:buFont typeface="Arial" panose="020B0604020202020204" pitchFamily="34" charset="0"/>
              <a:buNone/>
              <a:tabLst/>
              <a:defRPr kumimoji="1" lang="ja-JP" sz="675" b="1" baseline="0">
                <a:latin typeface="+mj-lt"/>
              </a:defRPr>
            </a:lvl1pPr>
            <a:lvl2pPr marL="0" indent="0" latinLnBrk="0">
              <a:lnSpc>
                <a:spcPct val="100000"/>
              </a:lnSpc>
              <a:spcBef>
                <a:spcPts val="562"/>
              </a:spcBef>
              <a:buNone/>
              <a:defRPr kumimoji="1" lang="ja-JP" sz="562"/>
            </a:lvl2pPr>
            <a:lvl3pPr marL="0" indent="0" latinLnBrk="0">
              <a:lnSpc>
                <a:spcPct val="100000"/>
              </a:lnSpc>
              <a:spcBef>
                <a:spcPts val="562"/>
              </a:spcBef>
              <a:buNone/>
              <a:defRPr kumimoji="1" lang="ja-JP" sz="562"/>
            </a:lvl3pPr>
            <a:lvl4pPr marL="0" indent="0" latinLnBrk="0">
              <a:lnSpc>
                <a:spcPct val="100000"/>
              </a:lnSpc>
              <a:spcBef>
                <a:spcPts val="562"/>
              </a:spcBef>
              <a:buNone/>
              <a:defRPr kumimoji="1" lang="ja-JP" sz="562"/>
            </a:lvl4pPr>
            <a:lvl5pPr marL="0" indent="0" latinLnBrk="0">
              <a:lnSpc>
                <a:spcPct val="100000"/>
              </a:lnSpc>
              <a:spcBef>
                <a:spcPts val="562"/>
              </a:spcBef>
              <a:buNone/>
              <a:defRPr kumimoji="1" lang="ja-JP" sz="562"/>
            </a:lvl5pPr>
          </a:lstStyle>
          <a:p>
            <a:pPr lvl="0"/>
            <a:r>
              <a:rPr kumimoji="1" lang="ja-JP"/>
              <a:t>製品やサービス</a:t>
            </a:r>
          </a:p>
        </p:txBody>
      </p:sp>
      <p:sp>
        <p:nvSpPr>
          <p:cNvPr id="36" name="テキスト プレースホルダー 25"/>
          <p:cNvSpPr>
            <a:spLocks noGrp="1"/>
          </p:cNvSpPr>
          <p:nvPr>
            <p:ph type="body" sz="quarter" idx="29" hasCustomPrompt="1"/>
          </p:nvPr>
        </p:nvSpPr>
        <p:spPr>
          <a:xfrm>
            <a:off x="7063656" y="3134534"/>
            <a:ext cx="2392074" cy="3320056"/>
          </a:xfrm>
        </p:spPr>
        <p:txBody>
          <a:bodyPr>
            <a:noAutofit/>
          </a:bodyPr>
          <a:lstStyle>
            <a:lvl1pPr marL="0" indent="0" latinLnBrk="0">
              <a:lnSpc>
                <a:spcPct val="120000"/>
              </a:lnSpc>
              <a:spcBef>
                <a:spcPts val="562"/>
              </a:spcBef>
              <a:buNone/>
              <a:defRPr kumimoji="1" lang="ja-JP" sz="562" baseline="0"/>
            </a:lvl1pPr>
            <a:lvl2pPr marL="0" indent="0" latinLnBrk="0">
              <a:lnSpc>
                <a:spcPct val="100000"/>
              </a:lnSpc>
              <a:spcBef>
                <a:spcPts val="562"/>
              </a:spcBef>
              <a:buNone/>
              <a:defRPr kumimoji="1" lang="ja-JP" sz="562"/>
            </a:lvl2pPr>
            <a:lvl3pPr marL="0" indent="0" latinLnBrk="0">
              <a:lnSpc>
                <a:spcPct val="100000"/>
              </a:lnSpc>
              <a:spcBef>
                <a:spcPts val="562"/>
              </a:spcBef>
              <a:buNone/>
              <a:defRPr kumimoji="1" lang="ja-JP" sz="562"/>
            </a:lvl3pPr>
            <a:lvl4pPr marL="0" indent="0" latinLnBrk="0">
              <a:lnSpc>
                <a:spcPct val="100000"/>
              </a:lnSpc>
              <a:spcBef>
                <a:spcPts val="562"/>
              </a:spcBef>
              <a:buNone/>
              <a:defRPr kumimoji="1" lang="ja-JP" sz="562"/>
            </a:lvl4pPr>
            <a:lvl5pPr marL="0" indent="0" latinLnBrk="0">
              <a:lnSpc>
                <a:spcPct val="100000"/>
              </a:lnSpc>
              <a:spcBef>
                <a:spcPts val="562"/>
              </a:spcBef>
              <a:buNone/>
              <a:defRPr kumimoji="1" lang="ja-JP" sz="562"/>
            </a:lvl5pPr>
          </a:lstStyle>
          <a:p>
            <a:pPr lvl="0"/>
            <a:r>
              <a:rPr kumimoji="1" lang="ja-JP" dirty="0"/>
              <a:t>製品、サービスや、組織と取引することの主なメリットなどを箇条書きで記載できます。メリットを簡潔に 2、3 のパラグラフだけで要約することもできます。</a:t>
            </a:r>
            <a:br>
              <a:rPr dirty="0"/>
            </a:br>
            <a:r>
              <a:rPr kumimoji="1" lang="ja-JP" dirty="0"/>
              <a:t>おそらく、皆さんは何時間もご自分の仕事がいかにすばらしいかを語り続けられるでしょう。(それは責められません。すごいことです。) ですが、これがマーケティングであることを忘れないでください。顧客の注意を引きたかったら、簡潔性、わかりやすさ、読みやすさを旨としてください。</a:t>
            </a:r>
          </a:p>
        </p:txBody>
      </p:sp>
    </p:spTree>
    <p:extLst>
      <p:ext uri="{BB962C8B-B14F-4D97-AF65-F5344CB8AC3E}">
        <p14:creationId xmlns:p14="http://schemas.microsoft.com/office/powerpoint/2010/main" val="3778858932"/>
      </p:ext>
    </p:extLst>
  </p:cSld>
  <p:clrMapOvr>
    <a:masterClrMapping/>
  </p:clrMapOvr>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外側">
    <p:spTree>
      <p:nvGrpSpPr>
        <p:cNvPr id="1" name=""/>
        <p:cNvGrpSpPr/>
        <p:nvPr/>
      </p:nvGrpSpPr>
      <p:grpSpPr>
        <a:xfrm>
          <a:off x="0" y="0"/>
          <a:ext cx="0" cy="0"/>
          <a:chOff x="0" y="0"/>
          <a:chExt cx="0" cy="0"/>
        </a:xfrm>
      </p:grpSpPr>
      <p:pic>
        <p:nvPicPr>
          <p:cNvPr id="42" name="図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2382" t="11880" r="7418" b="10952"/>
          <a:stretch/>
        </p:blipFill>
        <p:spPr bwMode="auto">
          <a:xfrm>
            <a:off x="11406912" y="3579482"/>
            <a:ext cx="285887" cy="252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図プレースホルダー 11"/>
          <p:cNvSpPr>
            <a:spLocks noGrp="1"/>
          </p:cNvSpPr>
          <p:nvPr>
            <p:ph type="pic" sz="quarter" idx="11"/>
          </p:nvPr>
        </p:nvSpPr>
        <p:spPr>
          <a:xfrm>
            <a:off x="450276" y="403413"/>
            <a:ext cx="2392074" cy="2017059"/>
          </a:xfrm>
          <a:solidFill>
            <a:schemeClr val="bg2"/>
          </a:solidFill>
        </p:spPr>
        <p:txBody>
          <a:bodyPr tIns="274320">
            <a:normAutofit/>
          </a:bodyPr>
          <a:lstStyle>
            <a:lvl1pPr marL="0" indent="0" algn="ctr" latinLnBrk="0">
              <a:buNone/>
              <a:defRPr kumimoji="1" lang="ja-JP" sz="787"/>
            </a:lvl1pPr>
          </a:lstStyle>
          <a:p>
            <a:r>
              <a:rPr kumimoji="1" lang="ja-JP" altLang="en-US"/>
              <a:t>アイコンをクリックして図を追加</a:t>
            </a:r>
            <a:endParaRPr kumimoji="1" lang="ja-JP"/>
          </a:p>
        </p:txBody>
      </p:sp>
      <p:sp>
        <p:nvSpPr>
          <p:cNvPr id="28" name="テキスト プレースホルダー 25"/>
          <p:cNvSpPr>
            <a:spLocks noGrp="1"/>
          </p:cNvSpPr>
          <p:nvPr>
            <p:ph type="body" sz="quarter" idx="15" hasCustomPrompt="1"/>
          </p:nvPr>
        </p:nvSpPr>
        <p:spPr>
          <a:xfrm>
            <a:off x="450276" y="2551245"/>
            <a:ext cx="2392074" cy="242047"/>
          </a:xfrm>
        </p:spPr>
        <p:txBody>
          <a:bodyPr>
            <a:noAutofit/>
          </a:bodyPr>
          <a:lstStyle>
            <a:lvl1pPr marL="0" indent="0" latinLnBrk="0">
              <a:lnSpc>
                <a:spcPct val="100000"/>
              </a:lnSpc>
              <a:spcBef>
                <a:spcPts val="0"/>
              </a:spcBef>
              <a:buNone/>
              <a:defRPr kumimoji="1" lang="ja-JP" sz="506" b="0" baseline="0">
                <a:latin typeface="+mn-lt"/>
              </a:defRPr>
            </a:lvl1pPr>
            <a:lvl2pPr marL="0" indent="0" latinLnBrk="0">
              <a:lnSpc>
                <a:spcPct val="100000"/>
              </a:lnSpc>
              <a:spcBef>
                <a:spcPts val="562"/>
              </a:spcBef>
              <a:buNone/>
              <a:defRPr kumimoji="1" lang="ja-JP" sz="562"/>
            </a:lvl2pPr>
            <a:lvl3pPr marL="0" indent="0" latinLnBrk="0">
              <a:lnSpc>
                <a:spcPct val="100000"/>
              </a:lnSpc>
              <a:spcBef>
                <a:spcPts val="562"/>
              </a:spcBef>
              <a:buNone/>
              <a:defRPr kumimoji="1" lang="ja-JP" sz="562"/>
            </a:lvl3pPr>
            <a:lvl4pPr marL="0" indent="0" latinLnBrk="0">
              <a:lnSpc>
                <a:spcPct val="100000"/>
              </a:lnSpc>
              <a:spcBef>
                <a:spcPts val="562"/>
              </a:spcBef>
              <a:buNone/>
              <a:defRPr kumimoji="1" lang="ja-JP" sz="562"/>
            </a:lvl4pPr>
            <a:lvl5pPr marL="0" indent="0" latinLnBrk="0">
              <a:lnSpc>
                <a:spcPct val="100000"/>
              </a:lnSpc>
              <a:spcBef>
                <a:spcPts val="562"/>
              </a:spcBef>
              <a:buNone/>
              <a:defRPr kumimoji="1" lang="ja-JP" sz="562"/>
            </a:lvl5pPr>
          </a:lstStyle>
          <a:p>
            <a:pPr lvl="0"/>
            <a:r>
              <a:rPr kumimoji="1" lang="ja-JP"/>
              <a:t>[写真のキャプションを入力]</a:t>
            </a:r>
          </a:p>
        </p:txBody>
      </p:sp>
      <p:sp>
        <p:nvSpPr>
          <p:cNvPr id="27" name="テキスト プレースホルダー 25"/>
          <p:cNvSpPr>
            <a:spLocks noGrp="1"/>
          </p:cNvSpPr>
          <p:nvPr>
            <p:ph type="body" sz="quarter" idx="14" hasCustomPrompt="1"/>
          </p:nvPr>
        </p:nvSpPr>
        <p:spPr>
          <a:xfrm>
            <a:off x="450276" y="2859856"/>
            <a:ext cx="2392074" cy="403412"/>
          </a:xfrm>
        </p:spPr>
        <p:txBody>
          <a:bodyPr>
            <a:noAutofit/>
          </a:bodyPr>
          <a:lstStyle>
            <a:lvl1pPr marL="0" indent="0" latinLnBrk="0">
              <a:lnSpc>
                <a:spcPct val="100000"/>
              </a:lnSpc>
              <a:spcBef>
                <a:spcPts val="0"/>
              </a:spcBef>
              <a:buNone/>
              <a:defRPr kumimoji="1" lang="ja-JP" sz="675" b="1" baseline="0">
                <a:latin typeface="+mj-lt"/>
              </a:defRPr>
            </a:lvl1pPr>
            <a:lvl2pPr marL="0" indent="0" latinLnBrk="0">
              <a:lnSpc>
                <a:spcPct val="100000"/>
              </a:lnSpc>
              <a:spcBef>
                <a:spcPts val="562"/>
              </a:spcBef>
              <a:buNone/>
              <a:defRPr kumimoji="1" lang="ja-JP" sz="562"/>
            </a:lvl2pPr>
            <a:lvl3pPr marL="0" indent="0" latinLnBrk="0">
              <a:lnSpc>
                <a:spcPct val="100000"/>
              </a:lnSpc>
              <a:spcBef>
                <a:spcPts val="562"/>
              </a:spcBef>
              <a:buNone/>
              <a:defRPr kumimoji="1" lang="ja-JP" sz="562"/>
            </a:lvl3pPr>
            <a:lvl4pPr marL="0" indent="0" latinLnBrk="0">
              <a:lnSpc>
                <a:spcPct val="100000"/>
              </a:lnSpc>
              <a:spcBef>
                <a:spcPts val="562"/>
              </a:spcBef>
              <a:buNone/>
              <a:defRPr kumimoji="1" lang="ja-JP" sz="562"/>
            </a:lvl4pPr>
            <a:lvl5pPr marL="0" indent="0" latinLnBrk="0">
              <a:lnSpc>
                <a:spcPct val="100000"/>
              </a:lnSpc>
              <a:spcBef>
                <a:spcPts val="562"/>
              </a:spcBef>
              <a:buNone/>
              <a:defRPr kumimoji="1" lang="ja-JP" sz="562"/>
            </a:lvl5pPr>
          </a:lstStyle>
          <a:p>
            <a:pPr lvl="0"/>
            <a:r>
              <a:rPr kumimoji="1" lang="ja-JP"/>
              <a:t>このテンプレートの使い方</a:t>
            </a:r>
          </a:p>
        </p:txBody>
      </p:sp>
      <p:sp>
        <p:nvSpPr>
          <p:cNvPr id="26" name="テキスト プレースホルダー 25"/>
          <p:cNvSpPr>
            <a:spLocks noGrp="1"/>
          </p:cNvSpPr>
          <p:nvPr>
            <p:ph type="body" sz="quarter" idx="13" hasCustomPrompt="1"/>
          </p:nvPr>
        </p:nvSpPr>
        <p:spPr>
          <a:xfrm>
            <a:off x="450273" y="3244778"/>
            <a:ext cx="2392074" cy="360717"/>
          </a:xfrm>
        </p:spPr>
        <p:txBody>
          <a:bodyPr>
            <a:noAutofit/>
          </a:bodyPr>
          <a:lstStyle>
            <a:lvl1pPr marL="0" indent="0" latinLnBrk="0">
              <a:lnSpc>
                <a:spcPct val="120000"/>
              </a:lnSpc>
              <a:spcBef>
                <a:spcPts val="0"/>
              </a:spcBef>
              <a:buNone/>
              <a:defRPr kumimoji="1" lang="ja-JP" sz="562" baseline="0"/>
            </a:lvl1pPr>
            <a:lvl2pPr marL="0" indent="0" latinLnBrk="0">
              <a:lnSpc>
                <a:spcPct val="100000"/>
              </a:lnSpc>
              <a:spcBef>
                <a:spcPts val="562"/>
              </a:spcBef>
              <a:buNone/>
              <a:defRPr kumimoji="1" lang="ja-JP" sz="562"/>
            </a:lvl2pPr>
            <a:lvl3pPr marL="0" indent="0" latinLnBrk="0">
              <a:lnSpc>
                <a:spcPct val="100000"/>
              </a:lnSpc>
              <a:spcBef>
                <a:spcPts val="562"/>
              </a:spcBef>
              <a:buNone/>
              <a:defRPr kumimoji="1" lang="ja-JP" sz="562"/>
            </a:lvl3pPr>
            <a:lvl4pPr marL="0" indent="0" latinLnBrk="0">
              <a:lnSpc>
                <a:spcPct val="100000"/>
              </a:lnSpc>
              <a:spcBef>
                <a:spcPts val="562"/>
              </a:spcBef>
              <a:buNone/>
              <a:defRPr kumimoji="1" lang="ja-JP" sz="562"/>
            </a:lvl4pPr>
            <a:lvl5pPr marL="0" indent="0" latinLnBrk="0">
              <a:lnSpc>
                <a:spcPct val="100000"/>
              </a:lnSpc>
              <a:spcBef>
                <a:spcPts val="562"/>
              </a:spcBef>
              <a:buNone/>
              <a:defRPr kumimoji="1" lang="ja-JP" sz="562"/>
            </a:lvl5pPr>
          </a:lstStyle>
          <a:p>
            <a:pPr lvl="0"/>
            <a:r>
              <a:rPr kumimoji="1" lang="ja-JP"/>
              <a:t>この斬新でプロフェッショナルなスタイルのパンフレットを簡単にカスタマイズして使用できます。</a:t>
            </a:r>
          </a:p>
        </p:txBody>
      </p:sp>
      <p:sp>
        <p:nvSpPr>
          <p:cNvPr id="23" name="テキスト プレースホルダー 22"/>
          <p:cNvSpPr>
            <a:spLocks noGrp="1"/>
          </p:cNvSpPr>
          <p:nvPr>
            <p:ph type="body" sz="quarter" idx="12" hasCustomPrompt="1"/>
          </p:nvPr>
        </p:nvSpPr>
        <p:spPr>
          <a:xfrm>
            <a:off x="450276" y="3664328"/>
            <a:ext cx="2392074" cy="2790264"/>
          </a:xfrm>
        </p:spPr>
        <p:txBody>
          <a:bodyPr>
            <a:noAutofit/>
          </a:bodyPr>
          <a:lstStyle>
            <a:lvl1pPr marL="102801" indent="-102801" latinLnBrk="0">
              <a:lnSpc>
                <a:spcPct val="120000"/>
              </a:lnSpc>
              <a:spcBef>
                <a:spcPts val="562"/>
              </a:spcBef>
              <a:defRPr kumimoji="1" lang="ja-JP" sz="449" baseline="0"/>
            </a:lvl1pPr>
            <a:lvl2pPr marL="128501" indent="-64250" latinLnBrk="0">
              <a:lnSpc>
                <a:spcPct val="100000"/>
              </a:lnSpc>
              <a:spcBef>
                <a:spcPts val="449"/>
              </a:spcBef>
              <a:defRPr kumimoji="1" lang="ja-JP" sz="506"/>
            </a:lvl2pPr>
            <a:lvl3pPr marL="192751" indent="-64250" latinLnBrk="0">
              <a:lnSpc>
                <a:spcPct val="100000"/>
              </a:lnSpc>
              <a:spcBef>
                <a:spcPts val="337"/>
              </a:spcBef>
              <a:defRPr kumimoji="1" lang="ja-JP" sz="449"/>
            </a:lvl3pPr>
            <a:lvl4pPr marL="257002" indent="-64250" latinLnBrk="0">
              <a:lnSpc>
                <a:spcPct val="100000"/>
              </a:lnSpc>
              <a:spcBef>
                <a:spcPts val="337"/>
              </a:spcBef>
              <a:defRPr kumimoji="1" lang="ja-JP" sz="394"/>
            </a:lvl4pPr>
            <a:lvl5pPr marL="321252" indent="-64250" latinLnBrk="0">
              <a:lnSpc>
                <a:spcPct val="100000"/>
              </a:lnSpc>
              <a:spcBef>
                <a:spcPts val="337"/>
              </a:spcBef>
              <a:defRPr kumimoji="1" lang="ja-JP" sz="394"/>
            </a:lvl5pPr>
          </a:lstStyle>
          <a:p>
            <a:pPr lvl="0"/>
            <a:r>
              <a:rPr kumimoji="1" lang="ja-JP" dirty="0"/>
              <a:t>編集をはじめるときに役立つヒントをいくつか、テンプレート全体に追加しました。</a:t>
            </a:r>
            <a:br>
              <a:rPr dirty="0"/>
            </a:br>
            <a:r>
              <a:rPr kumimoji="1" lang="ja-JP" dirty="0"/>
              <a:t>(このような) ヒント テキストを置き換えるには、クリックしてテキストを入力します。</a:t>
            </a:r>
            <a:br>
              <a:rPr dirty="0"/>
            </a:br>
            <a:r>
              <a:rPr kumimoji="1" lang="ja-JP" dirty="0"/>
              <a:t>パンフレットの写真を置き換えるには、画像を選択してそれを削除します。次に、プレースホルダーの [図の挿入] アイコンをクリックして、独自の写真を挿入します。</a:t>
            </a:r>
            <a:br>
              <a:rPr dirty="0"/>
            </a:br>
            <a:r>
              <a:rPr kumimoji="1" lang="ja-JP" dirty="0"/>
              <a:t>独自のロゴに変更するには、「LOGO を置き換える」という図を右クリックし、[図の変更] を選択します。</a:t>
            </a:r>
          </a:p>
        </p:txBody>
      </p:sp>
      <p:sp>
        <p:nvSpPr>
          <p:cNvPr id="29" name="テキスト プレースホルダー 25"/>
          <p:cNvSpPr>
            <a:spLocks noGrp="1"/>
          </p:cNvSpPr>
          <p:nvPr>
            <p:ph type="body" sz="quarter" idx="16" hasCustomPrompt="1"/>
          </p:nvPr>
        </p:nvSpPr>
        <p:spPr>
          <a:xfrm>
            <a:off x="3756036" y="537886"/>
            <a:ext cx="2392074" cy="403412"/>
          </a:xfrm>
        </p:spPr>
        <p:txBody>
          <a:bodyPr>
            <a:noAutofit/>
          </a:bodyPr>
          <a:lstStyle>
            <a:lvl1pPr marL="0" indent="0" latinLnBrk="0">
              <a:lnSpc>
                <a:spcPct val="90000"/>
              </a:lnSpc>
              <a:spcBef>
                <a:spcPts val="0"/>
              </a:spcBef>
              <a:buNone/>
              <a:defRPr kumimoji="1" lang="ja-JP" sz="1124" b="1" baseline="0">
                <a:solidFill>
                  <a:schemeClr val="accent2">
                    <a:lumMod val="75000"/>
                  </a:schemeClr>
                </a:solidFill>
                <a:latin typeface="+mj-lt"/>
              </a:defRPr>
            </a:lvl1pPr>
            <a:lvl2pPr marL="0" indent="0" latinLnBrk="0">
              <a:lnSpc>
                <a:spcPct val="100000"/>
              </a:lnSpc>
              <a:spcBef>
                <a:spcPts val="562"/>
              </a:spcBef>
              <a:buNone/>
              <a:defRPr kumimoji="1" lang="ja-JP" sz="562"/>
            </a:lvl2pPr>
            <a:lvl3pPr marL="0" indent="0" latinLnBrk="0">
              <a:lnSpc>
                <a:spcPct val="100000"/>
              </a:lnSpc>
              <a:spcBef>
                <a:spcPts val="562"/>
              </a:spcBef>
              <a:buNone/>
              <a:defRPr kumimoji="1" lang="ja-JP" sz="562"/>
            </a:lvl3pPr>
            <a:lvl4pPr marL="0" indent="0" latinLnBrk="0">
              <a:lnSpc>
                <a:spcPct val="100000"/>
              </a:lnSpc>
              <a:spcBef>
                <a:spcPts val="562"/>
              </a:spcBef>
              <a:buNone/>
              <a:defRPr kumimoji="1" lang="ja-JP" sz="562"/>
            </a:lvl4pPr>
            <a:lvl5pPr marL="0" indent="0" latinLnBrk="0">
              <a:lnSpc>
                <a:spcPct val="100000"/>
              </a:lnSpc>
              <a:spcBef>
                <a:spcPts val="562"/>
              </a:spcBef>
              <a:buNone/>
              <a:defRPr kumimoji="1" lang="ja-JP" sz="562"/>
            </a:lvl5pPr>
          </a:lstStyle>
          <a:p>
            <a:pPr lvl="0"/>
            <a:r>
              <a:rPr kumimoji="1" lang="ja-JP"/>
              <a:t>組織についての説明</a:t>
            </a:r>
          </a:p>
        </p:txBody>
      </p:sp>
      <p:sp>
        <p:nvSpPr>
          <p:cNvPr id="30" name="テキスト プレースホルダー 25"/>
          <p:cNvSpPr>
            <a:spLocks noGrp="1"/>
          </p:cNvSpPr>
          <p:nvPr>
            <p:ph type="body" sz="quarter" idx="17" hasCustomPrompt="1"/>
          </p:nvPr>
        </p:nvSpPr>
        <p:spPr>
          <a:xfrm>
            <a:off x="3756036" y="954744"/>
            <a:ext cx="2392074" cy="201705"/>
          </a:xfrm>
        </p:spPr>
        <p:txBody>
          <a:bodyPr>
            <a:noAutofit/>
          </a:bodyPr>
          <a:lstStyle>
            <a:lvl1pPr marL="0" indent="0" latinLnBrk="0">
              <a:lnSpc>
                <a:spcPct val="100000"/>
              </a:lnSpc>
              <a:spcBef>
                <a:spcPts val="0"/>
              </a:spcBef>
              <a:buNone/>
              <a:defRPr kumimoji="1" lang="ja-JP" sz="675" b="1" baseline="0">
                <a:latin typeface="+mj-lt"/>
              </a:defRPr>
            </a:lvl1pPr>
            <a:lvl2pPr marL="0" indent="0" latinLnBrk="0">
              <a:lnSpc>
                <a:spcPct val="100000"/>
              </a:lnSpc>
              <a:spcBef>
                <a:spcPts val="562"/>
              </a:spcBef>
              <a:buNone/>
              <a:defRPr kumimoji="1" lang="ja-JP" sz="562"/>
            </a:lvl2pPr>
            <a:lvl3pPr marL="0" indent="0" latinLnBrk="0">
              <a:lnSpc>
                <a:spcPct val="100000"/>
              </a:lnSpc>
              <a:spcBef>
                <a:spcPts val="562"/>
              </a:spcBef>
              <a:buNone/>
              <a:defRPr kumimoji="1" lang="ja-JP" sz="562"/>
            </a:lvl3pPr>
            <a:lvl4pPr marL="0" indent="0" latinLnBrk="0">
              <a:lnSpc>
                <a:spcPct val="100000"/>
              </a:lnSpc>
              <a:spcBef>
                <a:spcPts val="562"/>
              </a:spcBef>
              <a:buNone/>
              <a:defRPr kumimoji="1" lang="ja-JP" sz="562"/>
            </a:lvl4pPr>
            <a:lvl5pPr marL="0" indent="0" latinLnBrk="0">
              <a:lnSpc>
                <a:spcPct val="100000"/>
              </a:lnSpc>
              <a:spcBef>
                <a:spcPts val="562"/>
              </a:spcBef>
              <a:buNone/>
              <a:defRPr kumimoji="1" lang="ja-JP" sz="562"/>
            </a:lvl5pPr>
          </a:lstStyle>
          <a:p>
            <a:pPr lvl="0"/>
            <a:r>
              <a:rPr kumimoji="1" lang="ja-JP"/>
              <a:t>組織概要</a:t>
            </a:r>
          </a:p>
        </p:txBody>
      </p:sp>
      <p:sp>
        <p:nvSpPr>
          <p:cNvPr id="45" name="テキスト プレースホルダー 25"/>
          <p:cNvSpPr>
            <a:spLocks noGrp="1"/>
          </p:cNvSpPr>
          <p:nvPr>
            <p:ph type="body" sz="quarter" idx="24" hasCustomPrompt="1"/>
          </p:nvPr>
        </p:nvSpPr>
        <p:spPr>
          <a:xfrm>
            <a:off x="3756036" y="1184688"/>
            <a:ext cx="2392074" cy="777184"/>
          </a:xfrm>
        </p:spPr>
        <p:txBody>
          <a:bodyPr>
            <a:noAutofit/>
          </a:bodyPr>
          <a:lstStyle>
            <a:lvl1pPr marL="0" indent="0" latinLnBrk="0">
              <a:lnSpc>
                <a:spcPct val="120000"/>
              </a:lnSpc>
              <a:spcBef>
                <a:spcPts val="0"/>
              </a:spcBef>
              <a:buNone/>
              <a:defRPr kumimoji="1" lang="ja-JP" sz="562" baseline="0"/>
            </a:lvl1pPr>
            <a:lvl2pPr marL="0" indent="0" latinLnBrk="0">
              <a:lnSpc>
                <a:spcPct val="100000"/>
              </a:lnSpc>
              <a:spcBef>
                <a:spcPts val="562"/>
              </a:spcBef>
              <a:buNone/>
              <a:defRPr kumimoji="1" lang="ja-JP" sz="562"/>
            </a:lvl2pPr>
            <a:lvl3pPr marL="0" indent="0" latinLnBrk="0">
              <a:lnSpc>
                <a:spcPct val="100000"/>
              </a:lnSpc>
              <a:spcBef>
                <a:spcPts val="562"/>
              </a:spcBef>
              <a:buNone/>
              <a:defRPr kumimoji="1" lang="ja-JP" sz="562"/>
            </a:lvl3pPr>
            <a:lvl4pPr marL="0" indent="0" latinLnBrk="0">
              <a:lnSpc>
                <a:spcPct val="100000"/>
              </a:lnSpc>
              <a:spcBef>
                <a:spcPts val="562"/>
              </a:spcBef>
              <a:buNone/>
              <a:defRPr kumimoji="1" lang="ja-JP" sz="562"/>
            </a:lvl4pPr>
            <a:lvl5pPr marL="0" indent="0" latinLnBrk="0">
              <a:lnSpc>
                <a:spcPct val="100000"/>
              </a:lnSpc>
              <a:spcBef>
                <a:spcPts val="562"/>
              </a:spcBef>
              <a:buNone/>
              <a:defRPr kumimoji="1" lang="ja-JP" sz="562"/>
            </a:lvl5pPr>
          </a:lstStyle>
          <a:p>
            <a:pPr>
              <a:lnSpc>
                <a:spcPct val="120000"/>
              </a:lnSpc>
            </a:pPr>
            <a:r>
              <a:rPr kumimoji="1" lang="ja-JP" altLang="en-US" sz="562" b="0" cap="none" baseline="0" dirty="0">
                <a:solidFill>
                  <a:schemeClr val="tx1"/>
                </a:solidFill>
                <a:latin typeface="+mn-lt"/>
              </a:rPr>
              <a:t>ここには組織のアピールポイントを記載します。 製品やサービスを誰かに </a:t>
            </a:r>
            <a:r>
              <a:rPr kumimoji="1" lang="en-US" altLang="ja-JP" sz="562" b="0" cap="none" baseline="0" dirty="0">
                <a:solidFill>
                  <a:schemeClr val="tx1"/>
                </a:solidFill>
                <a:latin typeface="+mn-lt"/>
              </a:rPr>
              <a:t>2</a:t>
            </a:r>
            <a:r>
              <a:rPr kumimoji="1" lang="ja-JP" altLang="en-US" sz="562" b="0" cap="none" baseline="0" dirty="0">
                <a:solidFill>
                  <a:schemeClr val="tx1"/>
                </a:solidFill>
                <a:latin typeface="+mn-lt"/>
              </a:rPr>
              <a:t>、</a:t>
            </a:r>
            <a:r>
              <a:rPr kumimoji="1" lang="en-US" altLang="ja-JP" sz="562" b="0" cap="none" baseline="0" dirty="0">
                <a:solidFill>
                  <a:schemeClr val="tx1"/>
                </a:solidFill>
                <a:latin typeface="+mn-lt"/>
              </a:rPr>
              <a:t>3 </a:t>
            </a:r>
            <a:r>
              <a:rPr kumimoji="1" lang="ja-JP" altLang="en-US" sz="562" b="0" cap="none" baseline="0" dirty="0">
                <a:solidFill>
                  <a:schemeClr val="tx1"/>
                </a:solidFill>
                <a:latin typeface="+mn-lt"/>
              </a:rPr>
              <a:t>秒で説明しなければならないとしたら、何と言いますか</a:t>
            </a:r>
            <a:r>
              <a:rPr kumimoji="1" lang="en-US" altLang="ja-JP" sz="562" b="0" cap="none" baseline="0" dirty="0">
                <a:solidFill>
                  <a:schemeClr val="tx1"/>
                </a:solidFill>
                <a:latin typeface="+mn-lt"/>
              </a:rPr>
              <a:t>?</a:t>
            </a:r>
          </a:p>
        </p:txBody>
      </p:sp>
      <p:sp>
        <p:nvSpPr>
          <p:cNvPr id="32" name="テキスト プレースホルダー 25"/>
          <p:cNvSpPr>
            <a:spLocks noGrp="1"/>
          </p:cNvSpPr>
          <p:nvPr>
            <p:ph type="body" sz="quarter" idx="19" hasCustomPrompt="1"/>
          </p:nvPr>
        </p:nvSpPr>
        <p:spPr>
          <a:xfrm>
            <a:off x="3756036" y="2018744"/>
            <a:ext cx="2392074" cy="201705"/>
          </a:xfrm>
        </p:spPr>
        <p:txBody>
          <a:bodyPr>
            <a:noAutofit/>
          </a:bodyPr>
          <a:lstStyle>
            <a:lvl1pPr marL="0" indent="0" latinLnBrk="0">
              <a:lnSpc>
                <a:spcPct val="100000"/>
              </a:lnSpc>
              <a:spcBef>
                <a:spcPts val="0"/>
              </a:spcBef>
              <a:buNone/>
              <a:defRPr kumimoji="1" lang="ja-JP" sz="675" b="1" baseline="0">
                <a:latin typeface="+mj-lt"/>
              </a:defRPr>
            </a:lvl1pPr>
            <a:lvl2pPr marL="0" indent="0" latinLnBrk="0">
              <a:lnSpc>
                <a:spcPct val="100000"/>
              </a:lnSpc>
              <a:spcBef>
                <a:spcPts val="562"/>
              </a:spcBef>
              <a:buNone/>
              <a:defRPr kumimoji="1" lang="ja-JP" sz="562"/>
            </a:lvl2pPr>
            <a:lvl3pPr marL="0" indent="0" latinLnBrk="0">
              <a:lnSpc>
                <a:spcPct val="100000"/>
              </a:lnSpc>
              <a:spcBef>
                <a:spcPts val="562"/>
              </a:spcBef>
              <a:buNone/>
              <a:defRPr kumimoji="1" lang="ja-JP" sz="562"/>
            </a:lvl3pPr>
            <a:lvl4pPr marL="0" indent="0" latinLnBrk="0">
              <a:lnSpc>
                <a:spcPct val="100000"/>
              </a:lnSpc>
              <a:spcBef>
                <a:spcPts val="562"/>
              </a:spcBef>
              <a:buNone/>
              <a:defRPr kumimoji="1" lang="ja-JP" sz="562"/>
            </a:lvl4pPr>
            <a:lvl5pPr marL="0" indent="0" latinLnBrk="0">
              <a:lnSpc>
                <a:spcPct val="100000"/>
              </a:lnSpc>
              <a:spcBef>
                <a:spcPts val="562"/>
              </a:spcBef>
              <a:buNone/>
              <a:defRPr kumimoji="1" lang="ja-JP" sz="562"/>
            </a:lvl5pPr>
          </a:lstStyle>
          <a:p>
            <a:pPr lvl="0"/>
            <a:r>
              <a:rPr kumimoji="1" lang="ja-JP"/>
              <a:t>お問い合わせ先</a:t>
            </a:r>
          </a:p>
        </p:txBody>
      </p:sp>
      <p:sp>
        <p:nvSpPr>
          <p:cNvPr id="33" name="テキスト プレースホルダー 25"/>
          <p:cNvSpPr>
            <a:spLocks noGrp="1"/>
          </p:cNvSpPr>
          <p:nvPr>
            <p:ph type="body" sz="quarter" idx="20" hasCustomPrompt="1"/>
          </p:nvPr>
        </p:nvSpPr>
        <p:spPr>
          <a:xfrm>
            <a:off x="3756036" y="2240283"/>
            <a:ext cx="2392074" cy="592006"/>
          </a:xfrm>
        </p:spPr>
        <p:txBody>
          <a:bodyPr>
            <a:noAutofit/>
          </a:bodyPr>
          <a:lstStyle>
            <a:lvl1pPr marL="0" indent="0" latinLnBrk="0">
              <a:lnSpc>
                <a:spcPct val="100000"/>
              </a:lnSpc>
              <a:spcBef>
                <a:spcPts val="0"/>
              </a:spcBef>
              <a:buNone/>
              <a:defRPr kumimoji="1" lang="ja-JP" sz="562" baseline="0"/>
            </a:lvl1pPr>
            <a:lvl2pPr marL="0" indent="0" latinLnBrk="0">
              <a:lnSpc>
                <a:spcPct val="100000"/>
              </a:lnSpc>
              <a:spcBef>
                <a:spcPts val="562"/>
              </a:spcBef>
              <a:buNone/>
              <a:defRPr kumimoji="1" lang="ja-JP" sz="562"/>
            </a:lvl2pPr>
            <a:lvl3pPr marL="0" indent="0" latinLnBrk="0">
              <a:lnSpc>
                <a:spcPct val="100000"/>
              </a:lnSpc>
              <a:spcBef>
                <a:spcPts val="562"/>
              </a:spcBef>
              <a:buNone/>
              <a:defRPr kumimoji="1" lang="ja-JP" sz="562"/>
            </a:lvl3pPr>
            <a:lvl4pPr marL="0" indent="0" latinLnBrk="0">
              <a:lnSpc>
                <a:spcPct val="100000"/>
              </a:lnSpc>
              <a:spcBef>
                <a:spcPts val="562"/>
              </a:spcBef>
              <a:buNone/>
              <a:defRPr kumimoji="1" lang="ja-JP" sz="562"/>
            </a:lvl4pPr>
            <a:lvl5pPr marL="0" indent="0" latinLnBrk="0">
              <a:lnSpc>
                <a:spcPct val="100000"/>
              </a:lnSpc>
              <a:spcBef>
                <a:spcPts val="562"/>
              </a:spcBef>
              <a:buNone/>
              <a:defRPr kumimoji="1" lang="ja-JP" sz="562"/>
            </a:lvl5pPr>
          </a:lstStyle>
          <a:p>
            <a:pPr>
              <a:lnSpc>
                <a:spcPct val="120000"/>
              </a:lnSpc>
            </a:pPr>
            <a:r>
              <a:rPr kumimoji="1" lang="ja-JP" altLang="en-US" sz="562" b="0" cap="none" baseline="0">
                <a:solidFill>
                  <a:schemeClr val="tx1"/>
                </a:solidFill>
                <a:latin typeface="+mn-lt"/>
              </a:rPr>
              <a:t>電話</a:t>
            </a:r>
            <a:r>
              <a:rPr kumimoji="1" lang="en-US" altLang="ja-JP" sz="562" b="0" cap="none" baseline="0">
                <a:solidFill>
                  <a:schemeClr val="tx1"/>
                </a:solidFill>
                <a:latin typeface="+mn-lt"/>
              </a:rPr>
              <a:t>: [</a:t>
            </a:r>
            <a:r>
              <a:rPr kumimoji="1" lang="ja-JP" altLang="en-US" sz="562" b="0" cap="none" baseline="0">
                <a:solidFill>
                  <a:schemeClr val="tx1"/>
                </a:solidFill>
                <a:latin typeface="+mn-lt"/>
              </a:rPr>
              <a:t>電話</a:t>
            </a:r>
            <a:r>
              <a:rPr kumimoji="1" lang="en-US" altLang="ja-JP" sz="562" b="0" cap="none" baseline="0">
                <a:solidFill>
                  <a:schemeClr val="tx1"/>
                </a:solidFill>
                <a:latin typeface="+mn-lt"/>
              </a:rPr>
              <a:t>]</a:t>
            </a:r>
            <a:br>
              <a:rPr kumimoji="1" lang="en-US" altLang="ja-JP" sz="562" b="0" cap="none" baseline="0">
                <a:solidFill>
                  <a:schemeClr val="tx1"/>
                </a:solidFill>
                <a:latin typeface="+mn-lt"/>
              </a:rPr>
            </a:br>
            <a:r>
              <a:rPr kumimoji="1" lang="ja-JP" altLang="en-US" sz="562" b="0" cap="none" baseline="0">
                <a:solidFill>
                  <a:schemeClr val="tx1"/>
                </a:solidFill>
                <a:latin typeface="+mn-lt"/>
              </a:rPr>
              <a:t>電子メール</a:t>
            </a:r>
            <a:r>
              <a:rPr kumimoji="1" lang="en-US" altLang="ja-JP" sz="562" b="0" cap="none" baseline="0">
                <a:solidFill>
                  <a:schemeClr val="tx1"/>
                </a:solidFill>
                <a:latin typeface="+mn-lt"/>
              </a:rPr>
              <a:t>: [</a:t>
            </a:r>
            <a:r>
              <a:rPr kumimoji="1" lang="ja-JP" altLang="en-US" sz="562" b="0" cap="none" baseline="0">
                <a:solidFill>
                  <a:schemeClr val="tx1"/>
                </a:solidFill>
                <a:latin typeface="+mn-lt"/>
              </a:rPr>
              <a:t>電子メール</a:t>
            </a:r>
            <a:r>
              <a:rPr kumimoji="1" lang="en-US" altLang="ja-JP" sz="562" b="0" cap="none" baseline="0">
                <a:solidFill>
                  <a:schemeClr val="tx1"/>
                </a:solidFill>
                <a:latin typeface="+mn-lt"/>
              </a:rPr>
              <a:t>]</a:t>
            </a:r>
            <a:br>
              <a:rPr kumimoji="1" lang="en-US" altLang="ja-JP" sz="562" b="0" cap="none" baseline="0">
                <a:solidFill>
                  <a:schemeClr val="tx1"/>
                </a:solidFill>
                <a:latin typeface="+mn-lt"/>
              </a:rPr>
            </a:br>
            <a:r>
              <a:rPr kumimoji="1" lang="en-US" altLang="ja-JP" sz="562" b="0" cap="none" baseline="0">
                <a:solidFill>
                  <a:schemeClr val="tx1"/>
                </a:solidFill>
                <a:latin typeface="+mn-lt"/>
              </a:rPr>
              <a:t>Web: [Web </a:t>
            </a:r>
            <a:r>
              <a:rPr kumimoji="1" lang="ja-JP" altLang="en-US" sz="562" b="0" cap="none" baseline="0">
                <a:solidFill>
                  <a:schemeClr val="tx1"/>
                </a:solidFill>
                <a:latin typeface="+mn-lt"/>
              </a:rPr>
              <a:t>アドレス</a:t>
            </a:r>
            <a:r>
              <a:rPr kumimoji="1" lang="en-US" altLang="ja-JP" sz="562" b="0" cap="none" baseline="0">
                <a:solidFill>
                  <a:schemeClr val="tx1"/>
                </a:solidFill>
                <a:latin typeface="+mn-lt"/>
              </a:rPr>
              <a:t>]</a:t>
            </a:r>
          </a:p>
        </p:txBody>
      </p:sp>
      <p:sp>
        <p:nvSpPr>
          <p:cNvPr id="34" name="テキスト プレースホルダー 25"/>
          <p:cNvSpPr>
            <a:spLocks noGrp="1"/>
          </p:cNvSpPr>
          <p:nvPr>
            <p:ph type="body" sz="quarter" idx="21" hasCustomPrompt="1"/>
          </p:nvPr>
        </p:nvSpPr>
        <p:spPr>
          <a:xfrm>
            <a:off x="4674710" y="6045241"/>
            <a:ext cx="1485275" cy="134471"/>
          </a:xfrm>
        </p:spPr>
        <p:txBody>
          <a:bodyPr>
            <a:noAutofit/>
          </a:bodyPr>
          <a:lstStyle>
            <a:lvl1pPr marL="0" indent="0" latinLnBrk="0">
              <a:lnSpc>
                <a:spcPct val="90000"/>
              </a:lnSpc>
              <a:spcBef>
                <a:spcPts val="0"/>
              </a:spcBef>
              <a:buNone/>
              <a:defRPr kumimoji="1" lang="ja-JP" sz="562" b="1" cap="all" baseline="0">
                <a:solidFill>
                  <a:schemeClr val="accent2">
                    <a:lumMod val="75000"/>
                  </a:schemeClr>
                </a:solidFill>
                <a:latin typeface="+mj-lt"/>
              </a:defRPr>
            </a:lvl1pPr>
            <a:lvl2pPr marL="0" indent="0" latinLnBrk="0">
              <a:lnSpc>
                <a:spcPct val="100000"/>
              </a:lnSpc>
              <a:spcBef>
                <a:spcPts val="562"/>
              </a:spcBef>
              <a:buNone/>
              <a:defRPr kumimoji="1" lang="ja-JP" sz="562"/>
            </a:lvl2pPr>
            <a:lvl3pPr marL="0" indent="0" latinLnBrk="0">
              <a:lnSpc>
                <a:spcPct val="100000"/>
              </a:lnSpc>
              <a:spcBef>
                <a:spcPts val="562"/>
              </a:spcBef>
              <a:buNone/>
              <a:defRPr kumimoji="1" lang="ja-JP" sz="562"/>
            </a:lvl3pPr>
            <a:lvl4pPr marL="0" indent="0" latinLnBrk="0">
              <a:lnSpc>
                <a:spcPct val="100000"/>
              </a:lnSpc>
              <a:spcBef>
                <a:spcPts val="562"/>
              </a:spcBef>
              <a:buNone/>
              <a:defRPr kumimoji="1" lang="ja-JP" sz="562"/>
            </a:lvl4pPr>
            <a:lvl5pPr marL="0" indent="0" latinLnBrk="0">
              <a:lnSpc>
                <a:spcPct val="100000"/>
              </a:lnSpc>
              <a:spcBef>
                <a:spcPts val="562"/>
              </a:spcBef>
              <a:buNone/>
              <a:defRPr kumimoji="1" lang="ja-JP" sz="562"/>
            </a:lvl5pPr>
          </a:lstStyle>
          <a:p>
            <a:pPr lvl="0"/>
            <a:r>
              <a:rPr kumimoji="1" lang="ja-JP"/>
              <a:t>[会社名]</a:t>
            </a:r>
          </a:p>
        </p:txBody>
      </p:sp>
      <p:sp>
        <p:nvSpPr>
          <p:cNvPr id="37" name="テキスト プレースホルダー 36"/>
          <p:cNvSpPr>
            <a:spLocks noGrp="1"/>
          </p:cNvSpPr>
          <p:nvPr>
            <p:ph type="body" sz="quarter" idx="22" hasCustomPrompt="1"/>
          </p:nvPr>
        </p:nvSpPr>
        <p:spPr>
          <a:xfrm>
            <a:off x="4674710" y="6180270"/>
            <a:ext cx="1485275" cy="274320"/>
          </a:xfrm>
        </p:spPr>
        <p:txBody>
          <a:bodyPr>
            <a:noAutofit/>
          </a:bodyPr>
          <a:lstStyle>
            <a:lvl1pPr marL="0" indent="0" latinLnBrk="0">
              <a:lnSpc>
                <a:spcPct val="120000"/>
              </a:lnSpc>
              <a:spcBef>
                <a:spcPts val="0"/>
              </a:spcBef>
              <a:buNone/>
              <a:defRPr kumimoji="1" lang="ja-JP" sz="449" baseline="0"/>
            </a:lvl1pPr>
            <a:lvl2pPr marL="0" indent="0" latinLnBrk="0">
              <a:defRPr kumimoji="1" lang="ja-JP" sz="449"/>
            </a:lvl2pPr>
            <a:lvl3pPr marL="0" indent="0" latinLnBrk="0">
              <a:defRPr kumimoji="1" lang="ja-JP" sz="449"/>
            </a:lvl3pPr>
            <a:lvl4pPr marL="0" indent="0" latinLnBrk="0">
              <a:defRPr kumimoji="1" lang="ja-JP" sz="449"/>
            </a:lvl4pPr>
            <a:lvl5pPr marL="0" indent="0" latinLnBrk="0">
              <a:defRPr kumimoji="1" lang="ja-JP" sz="449"/>
            </a:lvl5pPr>
          </a:lstStyle>
          <a:p>
            <a:pPr lvl="0"/>
            <a:r>
              <a:rPr kumimoji="1" lang="ja-JP"/>
              <a:t>[住所]</a:t>
            </a:r>
            <a:br/>
            <a:r>
              <a:rPr kumimoji="1" lang="ja-JP"/>
              <a:t>[市区町村 番地]</a:t>
            </a:r>
          </a:p>
        </p:txBody>
      </p:sp>
      <p:sp>
        <p:nvSpPr>
          <p:cNvPr id="12" name="図プレースホルダー 11"/>
          <p:cNvSpPr>
            <a:spLocks noGrp="1"/>
          </p:cNvSpPr>
          <p:nvPr>
            <p:ph type="pic" sz="quarter" idx="10"/>
          </p:nvPr>
        </p:nvSpPr>
        <p:spPr>
          <a:xfrm>
            <a:off x="7057402" y="403412"/>
            <a:ext cx="2392074" cy="3227295"/>
          </a:xfrm>
          <a:solidFill>
            <a:schemeClr val="bg2"/>
          </a:solidFill>
        </p:spPr>
        <p:txBody>
          <a:bodyPr tIns="274320">
            <a:normAutofit/>
          </a:bodyPr>
          <a:lstStyle>
            <a:lvl1pPr marL="0" indent="0" algn="ctr" latinLnBrk="0">
              <a:buNone/>
              <a:defRPr kumimoji="1" lang="ja-JP" sz="787"/>
            </a:lvl1pPr>
          </a:lstStyle>
          <a:p>
            <a:r>
              <a:rPr kumimoji="1" lang="ja-JP" altLang="en-US"/>
              <a:t>アイコンをクリックして図を追加</a:t>
            </a:r>
            <a:endParaRPr kumimoji="1" lang="ja-JP"/>
          </a:p>
        </p:txBody>
      </p:sp>
      <p:sp>
        <p:nvSpPr>
          <p:cNvPr id="10" name="タイトル 9"/>
          <p:cNvSpPr>
            <a:spLocks noGrp="1"/>
          </p:cNvSpPr>
          <p:nvPr>
            <p:ph type="title" hasCustomPrompt="1"/>
          </p:nvPr>
        </p:nvSpPr>
        <p:spPr>
          <a:xfrm>
            <a:off x="7211400" y="3969574"/>
            <a:ext cx="2057185" cy="726141"/>
          </a:xfrm>
        </p:spPr>
        <p:txBody>
          <a:bodyPr>
            <a:normAutofit/>
          </a:bodyPr>
          <a:lstStyle>
            <a:lvl1pPr latinLnBrk="0">
              <a:lnSpc>
                <a:spcPct val="85000"/>
              </a:lnSpc>
              <a:defRPr kumimoji="1" lang="ja-JP" sz="1574" b="1" cap="all" baseline="0">
                <a:solidFill>
                  <a:schemeClr val="bg1"/>
                </a:solidFill>
              </a:defRPr>
            </a:lvl1pPr>
          </a:lstStyle>
          <a:p>
            <a:r>
              <a:rPr kumimoji="1" lang="ja-JP"/>
              <a:t>会社名</a:t>
            </a:r>
          </a:p>
        </p:txBody>
      </p:sp>
      <p:sp>
        <p:nvSpPr>
          <p:cNvPr id="40" name="テキスト プレースホルダー 25"/>
          <p:cNvSpPr>
            <a:spLocks noGrp="1"/>
          </p:cNvSpPr>
          <p:nvPr>
            <p:ph type="body" sz="quarter" idx="23" hasCustomPrompt="1"/>
          </p:nvPr>
        </p:nvSpPr>
        <p:spPr>
          <a:xfrm>
            <a:off x="7211403" y="5845572"/>
            <a:ext cx="2057185" cy="387926"/>
          </a:xfrm>
        </p:spPr>
        <p:txBody>
          <a:bodyPr>
            <a:noAutofit/>
          </a:bodyPr>
          <a:lstStyle>
            <a:lvl1pPr marL="0" indent="0" latinLnBrk="0">
              <a:lnSpc>
                <a:spcPct val="100000"/>
              </a:lnSpc>
              <a:spcBef>
                <a:spcPts val="0"/>
              </a:spcBef>
              <a:buNone/>
              <a:defRPr kumimoji="1" lang="ja-JP" sz="731" b="0" baseline="0">
                <a:solidFill>
                  <a:schemeClr val="bg1"/>
                </a:solidFill>
                <a:latin typeface="+mn-lt"/>
              </a:defRPr>
            </a:lvl1pPr>
            <a:lvl2pPr marL="0" indent="0" latinLnBrk="0">
              <a:lnSpc>
                <a:spcPct val="100000"/>
              </a:lnSpc>
              <a:spcBef>
                <a:spcPts val="562"/>
              </a:spcBef>
              <a:buNone/>
              <a:defRPr kumimoji="1" lang="ja-JP" sz="562"/>
            </a:lvl2pPr>
            <a:lvl3pPr marL="0" indent="0" latinLnBrk="0">
              <a:lnSpc>
                <a:spcPct val="100000"/>
              </a:lnSpc>
              <a:spcBef>
                <a:spcPts val="562"/>
              </a:spcBef>
              <a:buNone/>
              <a:defRPr kumimoji="1" lang="ja-JP" sz="562"/>
            </a:lvl3pPr>
            <a:lvl4pPr marL="0" indent="0" latinLnBrk="0">
              <a:lnSpc>
                <a:spcPct val="100000"/>
              </a:lnSpc>
              <a:spcBef>
                <a:spcPts val="562"/>
              </a:spcBef>
              <a:buNone/>
              <a:defRPr kumimoji="1" lang="ja-JP" sz="562"/>
            </a:lvl4pPr>
            <a:lvl5pPr marL="0" indent="0" latinLnBrk="0">
              <a:lnSpc>
                <a:spcPct val="100000"/>
              </a:lnSpc>
              <a:spcBef>
                <a:spcPts val="562"/>
              </a:spcBef>
              <a:buNone/>
              <a:defRPr kumimoji="1" lang="ja-JP" sz="562"/>
            </a:lvl5pPr>
          </a:lstStyle>
          <a:p>
            <a:pPr lvl="0"/>
            <a:r>
              <a:rPr kumimoji="1" lang="ja-JP"/>
              <a:t>[パンフレットのサブタイトルや組織のキャッチ コピー]</a:t>
            </a:r>
          </a:p>
        </p:txBody>
      </p:sp>
    </p:spTree>
    <p:extLst>
      <p:ext uri="{BB962C8B-B14F-4D97-AF65-F5344CB8AC3E}">
        <p14:creationId xmlns:p14="http://schemas.microsoft.com/office/powerpoint/2010/main" val="356591747"/>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7AB8445-DC07-48EF-93B8-4DF5D475652E}" type="datetimeFigureOut">
              <a:rPr kumimoji="1" lang="ja-JP" altLang="en-US" smtClean="0"/>
              <a:t>2019/3/19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5930DEB-9FF6-4066-9213-25CCFC77BB77}" type="slidenum">
              <a:rPr kumimoji="1" lang="ja-JP" altLang="en-US" smtClean="0"/>
              <a:t>‹#›</a:t>
            </a:fld>
            <a:endParaRPr kumimoji="1" lang="ja-JP" altLang="en-US"/>
          </a:p>
        </p:txBody>
      </p:sp>
    </p:spTree>
    <p:extLst>
      <p:ext uri="{BB962C8B-B14F-4D97-AF65-F5344CB8AC3E}">
        <p14:creationId xmlns:p14="http://schemas.microsoft.com/office/powerpoint/2010/main" val="1559027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7AB8445-DC07-48EF-93B8-4DF5D475652E}" type="datetimeFigureOut">
              <a:rPr kumimoji="1" lang="ja-JP" altLang="en-US" smtClean="0"/>
              <a:t>2019/3/19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5930DEB-9FF6-4066-9213-25CCFC77BB77}" type="slidenum">
              <a:rPr kumimoji="1" lang="ja-JP" altLang="en-US" smtClean="0"/>
              <a:t>‹#›</a:t>
            </a:fld>
            <a:endParaRPr kumimoji="1" lang="ja-JP" altLang="en-US"/>
          </a:p>
        </p:txBody>
      </p:sp>
    </p:spTree>
    <p:extLst>
      <p:ext uri="{BB962C8B-B14F-4D97-AF65-F5344CB8AC3E}">
        <p14:creationId xmlns:p14="http://schemas.microsoft.com/office/powerpoint/2010/main" val="1709249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7AB8445-DC07-48EF-93B8-4DF5D475652E}" type="datetimeFigureOut">
              <a:rPr kumimoji="1" lang="ja-JP" altLang="en-US" smtClean="0"/>
              <a:t>2019/3/19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5930DEB-9FF6-4066-9213-25CCFC77BB77}" type="slidenum">
              <a:rPr kumimoji="1" lang="ja-JP" altLang="en-US" smtClean="0"/>
              <a:t>‹#›</a:t>
            </a:fld>
            <a:endParaRPr kumimoji="1" lang="ja-JP" altLang="en-US"/>
          </a:p>
        </p:txBody>
      </p:sp>
    </p:spTree>
    <p:extLst>
      <p:ext uri="{BB962C8B-B14F-4D97-AF65-F5344CB8AC3E}">
        <p14:creationId xmlns:p14="http://schemas.microsoft.com/office/powerpoint/2010/main" val="1209386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7AB8445-DC07-48EF-93B8-4DF5D475652E}" type="datetimeFigureOut">
              <a:rPr kumimoji="1" lang="ja-JP" altLang="en-US" smtClean="0"/>
              <a:t>2019/3/19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5930DEB-9FF6-4066-9213-25CCFC77BB77}" type="slidenum">
              <a:rPr kumimoji="1" lang="ja-JP" altLang="en-US" smtClean="0"/>
              <a:t>‹#›</a:t>
            </a:fld>
            <a:endParaRPr kumimoji="1" lang="ja-JP" altLang="en-US"/>
          </a:p>
        </p:txBody>
      </p:sp>
    </p:spTree>
    <p:extLst>
      <p:ext uri="{BB962C8B-B14F-4D97-AF65-F5344CB8AC3E}">
        <p14:creationId xmlns:p14="http://schemas.microsoft.com/office/powerpoint/2010/main" val="849131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7AB8445-DC07-48EF-93B8-4DF5D475652E}" type="datetimeFigureOut">
              <a:rPr kumimoji="1" lang="ja-JP" altLang="en-US" smtClean="0"/>
              <a:t>2019/3/19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5930DEB-9FF6-4066-9213-25CCFC77BB77}" type="slidenum">
              <a:rPr kumimoji="1" lang="ja-JP" altLang="en-US" smtClean="0"/>
              <a:t>‹#›</a:t>
            </a:fld>
            <a:endParaRPr kumimoji="1" lang="ja-JP" altLang="en-US"/>
          </a:p>
        </p:txBody>
      </p:sp>
    </p:spTree>
    <p:extLst>
      <p:ext uri="{BB962C8B-B14F-4D97-AF65-F5344CB8AC3E}">
        <p14:creationId xmlns:p14="http://schemas.microsoft.com/office/powerpoint/2010/main" val="4034421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AB8445-DC07-48EF-93B8-4DF5D475652E}" type="datetimeFigureOut">
              <a:rPr kumimoji="1" lang="ja-JP" altLang="en-US" smtClean="0"/>
              <a:t>2019/3/19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5930DEB-9FF6-4066-9213-25CCFC77BB77}" type="slidenum">
              <a:rPr kumimoji="1" lang="ja-JP" altLang="en-US" smtClean="0"/>
              <a:t>‹#›</a:t>
            </a:fld>
            <a:endParaRPr kumimoji="1" lang="ja-JP" altLang="en-US"/>
          </a:p>
        </p:txBody>
      </p:sp>
    </p:spTree>
    <p:extLst>
      <p:ext uri="{BB962C8B-B14F-4D97-AF65-F5344CB8AC3E}">
        <p14:creationId xmlns:p14="http://schemas.microsoft.com/office/powerpoint/2010/main" val="4136545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7AB8445-DC07-48EF-93B8-4DF5D475652E}" type="datetimeFigureOut">
              <a:rPr kumimoji="1" lang="ja-JP" altLang="en-US" smtClean="0"/>
              <a:t>2019/3/19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5930DEB-9FF6-4066-9213-25CCFC77BB77}" type="slidenum">
              <a:rPr kumimoji="1" lang="ja-JP" altLang="en-US" smtClean="0"/>
              <a:t>‹#›</a:t>
            </a:fld>
            <a:endParaRPr kumimoji="1" lang="ja-JP" altLang="en-US"/>
          </a:p>
        </p:txBody>
      </p:sp>
    </p:spTree>
    <p:extLst>
      <p:ext uri="{BB962C8B-B14F-4D97-AF65-F5344CB8AC3E}">
        <p14:creationId xmlns:p14="http://schemas.microsoft.com/office/powerpoint/2010/main" val="1412547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7AB8445-DC07-48EF-93B8-4DF5D475652E}" type="datetimeFigureOut">
              <a:rPr kumimoji="1" lang="ja-JP" altLang="en-US" smtClean="0"/>
              <a:t>2019/3/19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5930DEB-9FF6-4066-9213-25CCFC77BB77}" type="slidenum">
              <a:rPr kumimoji="1" lang="ja-JP" altLang="en-US" smtClean="0"/>
              <a:t>‹#›</a:t>
            </a:fld>
            <a:endParaRPr kumimoji="1" lang="ja-JP" altLang="en-US"/>
          </a:p>
        </p:txBody>
      </p:sp>
    </p:spTree>
    <p:extLst>
      <p:ext uri="{BB962C8B-B14F-4D97-AF65-F5344CB8AC3E}">
        <p14:creationId xmlns:p14="http://schemas.microsoft.com/office/powerpoint/2010/main" val="915269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AB8445-DC07-48EF-93B8-4DF5D475652E}" type="datetimeFigureOut">
              <a:rPr kumimoji="1" lang="ja-JP" altLang="en-US" smtClean="0"/>
              <a:t>2019/3/19</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930DEB-9FF6-4066-9213-25CCFC77BB77}" type="slidenum">
              <a:rPr kumimoji="1" lang="ja-JP" altLang="en-US" smtClean="0"/>
              <a:t>‹#›</a:t>
            </a:fld>
            <a:endParaRPr kumimoji="1" lang="ja-JP" altLang="en-US"/>
          </a:p>
        </p:txBody>
      </p:sp>
    </p:spTree>
    <p:extLst>
      <p:ext uri="{BB962C8B-B14F-4D97-AF65-F5344CB8AC3E}">
        <p14:creationId xmlns:p14="http://schemas.microsoft.com/office/powerpoint/2010/main" val="271798576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13" Type="http://schemas.microsoft.com/office/2007/relationships/hdphoto" Target="../media/hdphoto1.wdp"/><Relationship Id="rId3" Type="http://schemas.openxmlformats.org/officeDocument/2006/relationships/image" Target="../media/image3.jp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6.jpeg"/><Relationship Id="rId11" Type="http://schemas.openxmlformats.org/officeDocument/2006/relationships/image" Target="../media/image11.JPG"/><Relationship Id="rId5" Type="http://schemas.openxmlformats.org/officeDocument/2006/relationships/image" Target="../media/image5.pn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 Id="rId14" Type="http://schemas.openxmlformats.org/officeDocument/2006/relationships/image" Target="../media/image13.JPG"/></Relationships>
</file>

<file path=ppt/slides/_rels/slide2.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21.png"/><Relationship Id="rId3" Type="http://schemas.openxmlformats.org/officeDocument/2006/relationships/image" Target="../media/image14.png"/><Relationship Id="rId7" Type="http://schemas.microsoft.com/office/2007/relationships/hdphoto" Target="../media/hdphoto3.wdp"/><Relationship Id="rId12"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png"/><Relationship Id="rId4" Type="http://schemas.microsoft.com/office/2007/relationships/hdphoto" Target="../media/hdphoto2.wdp"/><Relationship Id="rId9" Type="http://schemas.openxmlformats.org/officeDocument/2006/relationships/image" Target="../media/image18.JPG"/><Relationship Id="rId14" Type="http://schemas.microsoft.com/office/2007/relationships/hdphoto" Target="../media/hdphoto5.wdp"/></Relationships>
</file>

<file path=ppt/slides/_rels/slide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22.emf"/><Relationship Id="rId4" Type="http://schemas.openxmlformats.org/officeDocument/2006/relationships/image" Target="../media/image24.jpeg"/><Relationship Id="rId9" Type="http://schemas.openxmlformats.org/officeDocument/2006/relationships/package" Target="../embeddings/Microsoft_Excel_Worksheet.xlsx"/></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6D59A557-A531-4ED4-8E01-495C945048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5496" y="5797775"/>
            <a:ext cx="659972" cy="654080"/>
          </a:xfrm>
          <a:prstGeom prst="rect">
            <a:avLst/>
          </a:prstGeom>
        </p:spPr>
      </p:pic>
      <p:pic>
        <p:nvPicPr>
          <p:cNvPr id="71" name="図 70">
            <a:extLst>
              <a:ext uri="{FF2B5EF4-FFF2-40B4-BE49-F238E27FC236}">
                <a16:creationId xmlns:a16="http://schemas.microsoft.com/office/drawing/2014/main" id="{1CE0BC75-E3C7-42B8-A777-08416B2CEC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49001" flipH="1">
            <a:off x="8025092" y="3858784"/>
            <a:ext cx="1620776" cy="1401900"/>
          </a:xfrm>
          <a:prstGeom prst="rect">
            <a:avLst/>
          </a:prstGeom>
        </p:spPr>
      </p:pic>
      <p:pic>
        <p:nvPicPr>
          <p:cNvPr id="70" name="図 69">
            <a:extLst>
              <a:ext uri="{FF2B5EF4-FFF2-40B4-BE49-F238E27FC236}">
                <a16:creationId xmlns:a16="http://schemas.microsoft.com/office/drawing/2014/main" id="{1EFD9090-F410-41A6-9267-0FBA346F67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40267" flipH="1">
            <a:off x="5215188" y="3860920"/>
            <a:ext cx="1534141" cy="1393012"/>
          </a:xfrm>
          <a:prstGeom prst="rect">
            <a:avLst/>
          </a:prstGeom>
        </p:spPr>
      </p:pic>
      <p:pic>
        <p:nvPicPr>
          <p:cNvPr id="39" name="図 38">
            <a:extLst>
              <a:ext uri="{FF2B5EF4-FFF2-40B4-BE49-F238E27FC236}">
                <a16:creationId xmlns:a16="http://schemas.microsoft.com/office/drawing/2014/main" id="{35243AAF-A125-4197-BB88-A8ACBE7D10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8922" y="1653269"/>
            <a:ext cx="1300918" cy="1300918"/>
          </a:xfrm>
          <a:prstGeom prst="rect">
            <a:avLst/>
          </a:prstGeom>
        </p:spPr>
      </p:pic>
      <p:pic>
        <p:nvPicPr>
          <p:cNvPr id="11" name="図 10">
            <a:extLst>
              <a:ext uri="{FF2B5EF4-FFF2-40B4-BE49-F238E27FC236}">
                <a16:creationId xmlns:a16="http://schemas.microsoft.com/office/drawing/2014/main" id="{6317EB15-8064-44B6-B9DD-6740B6528E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030" y="196752"/>
            <a:ext cx="2940645" cy="780817"/>
          </a:xfrm>
          <a:prstGeom prst="rect">
            <a:avLst/>
          </a:prstGeom>
        </p:spPr>
      </p:pic>
      <p:sp>
        <p:nvSpPr>
          <p:cNvPr id="12" name="正方形/長方形 11">
            <a:extLst>
              <a:ext uri="{FF2B5EF4-FFF2-40B4-BE49-F238E27FC236}">
                <a16:creationId xmlns:a16="http://schemas.microsoft.com/office/drawing/2014/main" id="{726BA2A0-15D8-41DC-AE3D-45371EEAA141}"/>
              </a:ext>
            </a:extLst>
          </p:cNvPr>
          <p:cNvSpPr/>
          <p:nvPr/>
        </p:nvSpPr>
        <p:spPr>
          <a:xfrm>
            <a:off x="3231296" y="580532"/>
            <a:ext cx="1570187" cy="482785"/>
          </a:xfrm>
          <a:prstGeom prst="rect">
            <a:avLst/>
          </a:prstGeom>
          <a:noFill/>
        </p:spPr>
        <p:txBody>
          <a:bodyPr wrap="square" lIns="51396" tIns="25698" rIns="51396" bIns="25698">
            <a:spAutoFit/>
          </a:bodyPr>
          <a:lstStyle/>
          <a:p>
            <a:pPr algn="ctr"/>
            <a:r>
              <a:rPr lang="ja-JP" altLang="en-US" sz="2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ＫＦひま字" panose="02000600000000000000" pitchFamily="50" charset="-128"/>
                <a:ea typeface="ＫＦひま字" panose="02000600000000000000" pitchFamily="50" charset="-128"/>
              </a:rPr>
              <a:t>入会案内</a:t>
            </a:r>
          </a:p>
        </p:txBody>
      </p:sp>
      <p:sp>
        <p:nvSpPr>
          <p:cNvPr id="34" name="正方形/長方形 33">
            <a:extLst>
              <a:ext uri="{FF2B5EF4-FFF2-40B4-BE49-F238E27FC236}">
                <a16:creationId xmlns:a16="http://schemas.microsoft.com/office/drawing/2014/main" id="{2484063F-3466-4FB2-8881-9150730EDF96}"/>
              </a:ext>
            </a:extLst>
          </p:cNvPr>
          <p:cNvSpPr/>
          <p:nvPr/>
        </p:nvSpPr>
        <p:spPr>
          <a:xfrm>
            <a:off x="3229968" y="215680"/>
            <a:ext cx="1651059" cy="328897"/>
          </a:xfrm>
          <a:prstGeom prst="rect">
            <a:avLst/>
          </a:prstGeom>
          <a:noFill/>
        </p:spPr>
        <p:txBody>
          <a:bodyPr wrap="square" lIns="51396" tIns="25698" rIns="51396" bIns="25698">
            <a:spAutoFit/>
          </a:bodyPr>
          <a:lstStyle/>
          <a:p>
            <a:pPr algn="ctr"/>
            <a:r>
              <a:rPr lang="en-US" altLang="ja-JP"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ＫＦひま字" panose="02000600000000000000" pitchFamily="50" charset="-128"/>
                <a:ea typeface="ＫＦひま字" panose="02000600000000000000" pitchFamily="50" charset="-128"/>
              </a:rPr>
              <a:t>2019</a:t>
            </a:r>
            <a:r>
              <a:rPr lang="ja-JP" alt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ＫＦひま字" panose="02000600000000000000" pitchFamily="50" charset="-128"/>
                <a:ea typeface="ＫＦひま字" panose="02000600000000000000" pitchFamily="50" charset="-128"/>
              </a:rPr>
              <a:t>年度</a:t>
            </a:r>
          </a:p>
        </p:txBody>
      </p:sp>
      <p:sp>
        <p:nvSpPr>
          <p:cNvPr id="36" name="テキスト ボックス 37">
            <a:extLst>
              <a:ext uri="{FF2B5EF4-FFF2-40B4-BE49-F238E27FC236}">
                <a16:creationId xmlns:a16="http://schemas.microsoft.com/office/drawing/2014/main" id="{E9819C52-B89F-45DA-A4C3-71ADA648BF87}"/>
              </a:ext>
            </a:extLst>
          </p:cNvPr>
          <p:cNvSpPr txBox="1"/>
          <p:nvPr/>
        </p:nvSpPr>
        <p:spPr>
          <a:xfrm>
            <a:off x="233149" y="5656106"/>
            <a:ext cx="4540845" cy="1115690"/>
          </a:xfrm>
          <a:prstGeom prst="rect">
            <a:avLst/>
          </a:prstGeom>
          <a:noFill/>
          <a:ln w="28575">
            <a:solidFill>
              <a:srgbClr val="FFC000"/>
            </a:solidFill>
            <a:prstDash val="sysDot"/>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1050" dirty="0">
                <a:latin typeface="AR P丸ゴシック体M" panose="020F0600000000000000" pitchFamily="50" charset="-128"/>
                <a:ea typeface="AR P丸ゴシック体M" panose="020F0600000000000000" pitchFamily="50" charset="-128"/>
              </a:rPr>
              <a:t>お問合せ・入会のお申込み</a:t>
            </a:r>
            <a:endParaRPr lang="en-US" altLang="ja-JP" sz="1050" dirty="0">
              <a:latin typeface="AR P丸ゴシック体M" panose="020F0600000000000000" pitchFamily="50" charset="-128"/>
              <a:ea typeface="AR P丸ゴシック体M" panose="020F0600000000000000" pitchFamily="50" charset="-128"/>
            </a:endParaRPr>
          </a:p>
          <a:p>
            <a:r>
              <a:rPr lang="en-US" altLang="ja-JP" sz="1400" dirty="0">
                <a:latin typeface="AR P丸ゴシック体M" panose="020F0600000000000000" pitchFamily="50" charset="-128"/>
                <a:ea typeface="AR P丸ゴシック体M" panose="020F0600000000000000" pitchFamily="50" charset="-128"/>
              </a:rPr>
              <a:t>TEL</a:t>
            </a:r>
            <a:r>
              <a:rPr lang="ja-JP" altLang="en-US" sz="1400" dirty="0">
                <a:latin typeface="AR P丸ゴシック体M" panose="020F0600000000000000" pitchFamily="50" charset="-128"/>
                <a:ea typeface="AR P丸ゴシック体M" panose="020F0600000000000000" pitchFamily="50" charset="-128"/>
              </a:rPr>
              <a:t>　</a:t>
            </a:r>
            <a:r>
              <a:rPr lang="en-US" altLang="ja-JP" sz="1400" dirty="0">
                <a:latin typeface="AR P丸ゴシック体M" panose="020F0600000000000000" pitchFamily="50" charset="-128"/>
                <a:ea typeface="AR P丸ゴシック体M" panose="020F0600000000000000" pitchFamily="50" charset="-128"/>
              </a:rPr>
              <a:t>042-703-5523</a:t>
            </a:r>
            <a:r>
              <a:rPr lang="ja-JP" altLang="en-US" sz="1400" dirty="0">
                <a:latin typeface="AR P丸ゴシック体M" panose="020F0600000000000000" pitchFamily="50" charset="-128"/>
                <a:ea typeface="AR P丸ゴシック体M" panose="020F0600000000000000" pitchFamily="50" charset="-128"/>
              </a:rPr>
              <a:t>（代）</a:t>
            </a:r>
            <a:endParaRPr lang="en-US" altLang="ja-JP" sz="1400" dirty="0">
              <a:latin typeface="AR P丸ゴシック体M" panose="020F0600000000000000" pitchFamily="50" charset="-128"/>
              <a:ea typeface="AR P丸ゴシック体M" panose="020F0600000000000000" pitchFamily="50" charset="-128"/>
            </a:endParaRPr>
          </a:p>
          <a:p>
            <a:r>
              <a:rPr lang="ja-JP" altLang="en-US" sz="1050" dirty="0">
                <a:latin typeface="AR P丸ゴシック体M" panose="020F0600000000000000" pitchFamily="50" charset="-128"/>
                <a:ea typeface="AR P丸ゴシック体M" panose="020F0600000000000000" pitchFamily="50" charset="-128"/>
              </a:rPr>
              <a:t>電話受付時間</a:t>
            </a:r>
            <a:endParaRPr lang="en-US" altLang="ja-JP" sz="1050" dirty="0">
              <a:latin typeface="AR P丸ゴシック体M" panose="020F0600000000000000" pitchFamily="50" charset="-128"/>
              <a:ea typeface="AR P丸ゴシック体M" panose="020F0600000000000000" pitchFamily="50" charset="-128"/>
            </a:endParaRPr>
          </a:p>
          <a:p>
            <a:r>
              <a:rPr lang="ja-JP" altLang="en-US" sz="1050" dirty="0">
                <a:latin typeface="AR P丸ゴシック体M" panose="020F0600000000000000" pitchFamily="50" charset="-128"/>
                <a:ea typeface="AR P丸ゴシック体M" panose="020F0600000000000000" pitchFamily="50" charset="-128"/>
              </a:rPr>
              <a:t>平日</a:t>
            </a:r>
            <a:r>
              <a:rPr lang="en-US" altLang="ja-JP" sz="1050" dirty="0">
                <a:latin typeface="AR P丸ゴシック体M" panose="020F0600000000000000" pitchFamily="50" charset="-128"/>
                <a:ea typeface="AR P丸ゴシック体M" panose="020F0600000000000000" pitchFamily="50" charset="-128"/>
              </a:rPr>
              <a:t>/10</a:t>
            </a:r>
            <a:r>
              <a:rPr lang="ja-JP" altLang="en-US" sz="1050" dirty="0">
                <a:latin typeface="AR P丸ゴシック体M" panose="020F0600000000000000" pitchFamily="50" charset="-128"/>
                <a:ea typeface="AR P丸ゴシック体M" panose="020F0600000000000000" pitchFamily="50" charset="-128"/>
              </a:rPr>
              <a:t>：</a:t>
            </a:r>
            <a:r>
              <a:rPr lang="en-US" altLang="ja-JP" sz="1050" dirty="0">
                <a:latin typeface="AR P丸ゴシック体M" panose="020F0600000000000000" pitchFamily="50" charset="-128"/>
                <a:ea typeface="AR P丸ゴシック体M" panose="020F0600000000000000" pitchFamily="50" charset="-128"/>
              </a:rPr>
              <a:t>00</a:t>
            </a:r>
            <a:r>
              <a:rPr lang="ja-JP" altLang="en-US" sz="1050" dirty="0">
                <a:latin typeface="AR P丸ゴシック体M" panose="020F0600000000000000" pitchFamily="50" charset="-128"/>
                <a:ea typeface="AR P丸ゴシック体M" panose="020F0600000000000000" pitchFamily="50" charset="-128"/>
              </a:rPr>
              <a:t>～</a:t>
            </a:r>
            <a:r>
              <a:rPr lang="en-US" altLang="ja-JP" sz="1050" dirty="0">
                <a:latin typeface="AR P丸ゴシック体M" panose="020F0600000000000000" pitchFamily="50" charset="-128"/>
                <a:ea typeface="AR P丸ゴシック体M" panose="020F0600000000000000" pitchFamily="50" charset="-128"/>
              </a:rPr>
              <a:t>18</a:t>
            </a:r>
            <a:r>
              <a:rPr lang="ja-JP" altLang="en-US" sz="1050" dirty="0">
                <a:latin typeface="AR P丸ゴシック体M" panose="020F0600000000000000" pitchFamily="50" charset="-128"/>
                <a:ea typeface="AR P丸ゴシック体M" panose="020F0600000000000000" pitchFamily="50" charset="-128"/>
              </a:rPr>
              <a:t>：</a:t>
            </a:r>
            <a:r>
              <a:rPr lang="en-US" altLang="ja-JP" sz="1050" dirty="0">
                <a:latin typeface="AR P丸ゴシック体M" panose="020F0600000000000000" pitchFamily="50" charset="-128"/>
                <a:ea typeface="AR P丸ゴシック体M" panose="020F0600000000000000" pitchFamily="50" charset="-128"/>
              </a:rPr>
              <a:t>00</a:t>
            </a:r>
            <a:r>
              <a:rPr lang="ja-JP" altLang="en-US" sz="1050" dirty="0">
                <a:latin typeface="AR P丸ゴシック体M" panose="020F0600000000000000" pitchFamily="50" charset="-128"/>
                <a:ea typeface="AR P丸ゴシック体M" panose="020F0600000000000000" pitchFamily="50" charset="-128"/>
              </a:rPr>
              <a:t>土・日曜</a:t>
            </a:r>
            <a:r>
              <a:rPr lang="en-US" altLang="ja-JP" sz="1050" dirty="0">
                <a:latin typeface="AR P丸ゴシック体M" panose="020F0600000000000000" pitchFamily="50" charset="-128"/>
                <a:ea typeface="AR P丸ゴシック体M" panose="020F0600000000000000" pitchFamily="50" charset="-128"/>
              </a:rPr>
              <a:t>/</a:t>
            </a:r>
            <a:r>
              <a:rPr lang="ja-JP" altLang="en-US" sz="1050" dirty="0">
                <a:latin typeface="AR P丸ゴシック体M" panose="020F0600000000000000" pitchFamily="50" charset="-128"/>
                <a:ea typeface="AR P丸ゴシック体M" panose="020F0600000000000000" pitchFamily="50" charset="-128"/>
              </a:rPr>
              <a:t>～</a:t>
            </a:r>
            <a:r>
              <a:rPr lang="en-US" altLang="ja-JP" sz="1050" dirty="0">
                <a:latin typeface="AR P丸ゴシック体M" panose="020F0600000000000000" pitchFamily="50" charset="-128"/>
                <a:ea typeface="AR P丸ゴシック体M" panose="020F0600000000000000" pitchFamily="50" charset="-128"/>
              </a:rPr>
              <a:t>16</a:t>
            </a:r>
            <a:r>
              <a:rPr lang="ja-JP" altLang="en-US" sz="1050" dirty="0">
                <a:latin typeface="AR P丸ゴシック体M" panose="020F0600000000000000" pitchFamily="50" charset="-128"/>
                <a:ea typeface="AR P丸ゴシック体M" panose="020F0600000000000000" pitchFamily="50" charset="-128"/>
              </a:rPr>
              <a:t>：</a:t>
            </a:r>
            <a:r>
              <a:rPr lang="en-US" altLang="ja-JP" sz="1050" dirty="0">
                <a:latin typeface="AR P丸ゴシック体M" panose="020F0600000000000000" pitchFamily="50" charset="-128"/>
                <a:ea typeface="AR P丸ゴシック体M" panose="020F0600000000000000" pitchFamily="50" charset="-128"/>
              </a:rPr>
              <a:t>00</a:t>
            </a:r>
          </a:p>
          <a:p>
            <a:r>
              <a:rPr lang="en-US" altLang="ja-JP" sz="1050" dirty="0">
                <a:latin typeface="AR P丸ゴシック体M" panose="020F0600000000000000" pitchFamily="50" charset="-128"/>
                <a:ea typeface="AR P丸ゴシック体M" panose="020F0600000000000000" pitchFamily="50" charset="-128"/>
              </a:rPr>
              <a:t>HP</a:t>
            </a:r>
            <a:r>
              <a:rPr lang="ja-JP" altLang="en-US" sz="1050" dirty="0">
                <a:latin typeface="AR P丸ゴシック体M" panose="020F0600000000000000" pitchFamily="50" charset="-128"/>
                <a:ea typeface="AR P丸ゴシック体M" panose="020F0600000000000000" pitchFamily="50" charset="-128"/>
              </a:rPr>
              <a:t>　</a:t>
            </a:r>
            <a:r>
              <a:rPr lang="en-US" altLang="ja-JP" sz="1050" dirty="0">
                <a:latin typeface="AR P丸ゴシック体M" panose="020F0600000000000000" pitchFamily="50" charset="-128"/>
                <a:ea typeface="AR P丸ゴシック体M" panose="020F0600000000000000" pitchFamily="50" charset="-128"/>
              </a:rPr>
              <a:t>http://www.joysports.com</a:t>
            </a:r>
          </a:p>
          <a:p>
            <a:r>
              <a:rPr lang="ja-JP" altLang="en-US" sz="1050" dirty="0">
                <a:latin typeface="AR P丸ゴシック体M" panose="020F0600000000000000" pitchFamily="50" charset="-128"/>
                <a:ea typeface="AR P丸ゴシック体M" panose="020F0600000000000000" pitchFamily="50" charset="-128"/>
              </a:rPr>
              <a:t>その他</a:t>
            </a:r>
            <a:r>
              <a:rPr lang="en-US" altLang="ja-JP" sz="1050" dirty="0">
                <a:latin typeface="AR P丸ゴシック体M" panose="020F0600000000000000" pitchFamily="50" charset="-128"/>
                <a:ea typeface="AR P丸ゴシック体M" panose="020F0600000000000000" pitchFamily="50" charset="-128"/>
              </a:rPr>
              <a:t>Facebook</a:t>
            </a:r>
            <a:r>
              <a:rPr lang="ja-JP" altLang="en-US" sz="1050" dirty="0">
                <a:latin typeface="AR P丸ゴシック体M" panose="020F0600000000000000" pitchFamily="50" charset="-128"/>
                <a:ea typeface="AR P丸ゴシック体M" panose="020F0600000000000000" pitchFamily="50" charset="-128"/>
              </a:rPr>
              <a:t>・</a:t>
            </a:r>
            <a:r>
              <a:rPr lang="en-US" altLang="ja-JP" sz="1050" dirty="0">
                <a:latin typeface="AR P丸ゴシック体M" panose="020F0600000000000000" pitchFamily="50" charset="-128"/>
                <a:ea typeface="AR P丸ゴシック体M" panose="020F0600000000000000" pitchFamily="50" charset="-128"/>
              </a:rPr>
              <a:t>LINE</a:t>
            </a:r>
            <a:r>
              <a:rPr lang="ja-JP" altLang="en-US" sz="1050" dirty="0">
                <a:latin typeface="AR P丸ゴシック体M" panose="020F0600000000000000" pitchFamily="50" charset="-128"/>
                <a:ea typeface="AR P丸ゴシック体M" panose="020F0600000000000000" pitchFamily="50" charset="-128"/>
              </a:rPr>
              <a:t>・ブログもやってます！</a:t>
            </a:r>
            <a:endParaRPr lang="en-US" altLang="ja-JP" sz="449" dirty="0">
              <a:latin typeface="AR P丸ゴシック体M" panose="020F0600000000000000" pitchFamily="50" charset="-128"/>
              <a:ea typeface="AR P丸ゴシック体M" panose="020F0600000000000000" pitchFamily="50" charset="-128"/>
            </a:endParaRPr>
          </a:p>
        </p:txBody>
      </p:sp>
      <p:sp>
        <p:nvSpPr>
          <p:cNvPr id="41" name="テキスト ボックス 40">
            <a:extLst>
              <a:ext uri="{FF2B5EF4-FFF2-40B4-BE49-F238E27FC236}">
                <a16:creationId xmlns:a16="http://schemas.microsoft.com/office/drawing/2014/main" id="{6B145A3F-F889-4DCD-8FB7-F9536CC65BED}"/>
              </a:ext>
            </a:extLst>
          </p:cNvPr>
          <p:cNvSpPr txBox="1"/>
          <p:nvPr/>
        </p:nvSpPr>
        <p:spPr>
          <a:xfrm>
            <a:off x="6321674" y="2373033"/>
            <a:ext cx="3282403" cy="369332"/>
          </a:xfrm>
          <a:prstGeom prst="rect">
            <a:avLst/>
          </a:prstGeom>
          <a:noFill/>
        </p:spPr>
        <p:txBody>
          <a:bodyPr wrap="square" rtlCol="0">
            <a:spAutoFit/>
          </a:bodyPr>
          <a:lstStyle/>
          <a:p>
            <a:r>
              <a:rPr lang="ja-JP" altLang="en-US" sz="900" dirty="0"/>
              <a:t>未就園児、成人ジム、成人トランポリンの方は必要ありません。長袖、長ズボンは必要な方のみ購入してください。</a:t>
            </a:r>
          </a:p>
        </p:txBody>
      </p:sp>
      <p:graphicFrame>
        <p:nvGraphicFramePr>
          <p:cNvPr id="53" name="表 52">
            <a:extLst>
              <a:ext uri="{FF2B5EF4-FFF2-40B4-BE49-F238E27FC236}">
                <a16:creationId xmlns:a16="http://schemas.microsoft.com/office/drawing/2014/main" id="{8805B0C5-35B1-45C2-B353-C1462120CC60}"/>
              </a:ext>
            </a:extLst>
          </p:cNvPr>
          <p:cNvGraphicFramePr>
            <a:graphicFrameLocks noGrp="1"/>
          </p:cNvGraphicFramePr>
          <p:nvPr>
            <p:extLst>
              <p:ext uri="{D42A27DB-BD31-4B8C-83A1-F6EECF244321}">
                <p14:modId xmlns:p14="http://schemas.microsoft.com/office/powerpoint/2010/main" val="1694373896"/>
              </p:ext>
            </p:extLst>
          </p:nvPr>
        </p:nvGraphicFramePr>
        <p:xfrm>
          <a:off x="5141476" y="2806773"/>
          <a:ext cx="4590492" cy="1634475"/>
        </p:xfrm>
        <a:graphic>
          <a:graphicData uri="http://schemas.openxmlformats.org/drawingml/2006/table">
            <a:tbl>
              <a:tblPr>
                <a:tableStyleId>{5C22544A-7EE6-4342-B048-85BDC9FD1C3A}</a:tableStyleId>
              </a:tblPr>
              <a:tblGrid>
                <a:gridCol w="1478201">
                  <a:extLst>
                    <a:ext uri="{9D8B030D-6E8A-4147-A177-3AD203B41FA5}">
                      <a16:colId xmlns:a16="http://schemas.microsoft.com/office/drawing/2014/main" val="211133608"/>
                    </a:ext>
                  </a:extLst>
                </a:gridCol>
                <a:gridCol w="1754138">
                  <a:extLst>
                    <a:ext uri="{9D8B030D-6E8A-4147-A177-3AD203B41FA5}">
                      <a16:colId xmlns:a16="http://schemas.microsoft.com/office/drawing/2014/main" val="1785610338"/>
                    </a:ext>
                  </a:extLst>
                </a:gridCol>
                <a:gridCol w="1358153">
                  <a:extLst>
                    <a:ext uri="{9D8B030D-6E8A-4147-A177-3AD203B41FA5}">
                      <a16:colId xmlns:a16="http://schemas.microsoft.com/office/drawing/2014/main" val="1933346192"/>
                    </a:ext>
                  </a:extLst>
                </a:gridCol>
              </a:tblGrid>
              <a:tr h="326895">
                <a:tc>
                  <a:txBody>
                    <a:bodyPr/>
                    <a:lstStyle/>
                    <a:p>
                      <a:pPr algn="ctr" fontAlgn="ctr"/>
                      <a:r>
                        <a:rPr lang="en-US" altLang="ja-JP" sz="900" u="none" strike="noStrike" dirty="0">
                          <a:solidFill>
                            <a:schemeClr val="bg1"/>
                          </a:solidFill>
                          <a:effectLst/>
                        </a:rPr>
                        <a:t>T</a:t>
                      </a:r>
                      <a:r>
                        <a:rPr lang="ja-JP" altLang="en-US" sz="900" u="none" strike="noStrike" dirty="0">
                          <a:solidFill>
                            <a:schemeClr val="bg1"/>
                          </a:solidFill>
                          <a:effectLst/>
                        </a:rPr>
                        <a:t>シャツ（綿）</a:t>
                      </a:r>
                      <a:endParaRPr lang="ja-JP" altLang="en-US" sz="9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5353" marR="5353" marT="5353" marB="0" anchor="ctr">
                    <a:solidFill>
                      <a:srgbClr val="00B0F0"/>
                    </a:solidFill>
                  </a:tcPr>
                </a:tc>
                <a:tc>
                  <a:txBody>
                    <a:bodyPr/>
                    <a:lstStyle/>
                    <a:p>
                      <a:pPr algn="ctr" fontAlgn="ctr"/>
                      <a:r>
                        <a:rPr lang="en-US" altLang="ja-JP" sz="1050" u="none" strike="noStrike" dirty="0">
                          <a:solidFill>
                            <a:schemeClr val="bg1"/>
                          </a:solidFill>
                          <a:effectLst/>
                        </a:rPr>
                        <a:t>2,160</a:t>
                      </a:r>
                      <a:r>
                        <a:rPr lang="ja-JP" altLang="en-US" sz="1050" u="none" strike="noStrike" dirty="0">
                          <a:solidFill>
                            <a:schemeClr val="bg1"/>
                          </a:solidFill>
                          <a:effectLst/>
                        </a:rPr>
                        <a:t>（</a:t>
                      </a:r>
                      <a:r>
                        <a:rPr lang="en-US" altLang="ja-JP" sz="1050" u="none" strike="noStrike" dirty="0">
                          <a:solidFill>
                            <a:schemeClr val="bg1"/>
                          </a:solidFill>
                          <a:effectLst/>
                        </a:rPr>
                        <a:t>120㎝</a:t>
                      </a:r>
                      <a:r>
                        <a:rPr lang="ja-JP" altLang="en-US" sz="1050" u="none" strike="noStrike" dirty="0">
                          <a:solidFill>
                            <a:schemeClr val="bg1"/>
                          </a:solidFill>
                          <a:effectLst/>
                        </a:rPr>
                        <a:t>～</a:t>
                      </a:r>
                      <a:r>
                        <a:rPr lang="en-US" altLang="ja-JP" sz="1050" u="none" strike="noStrike" dirty="0">
                          <a:solidFill>
                            <a:schemeClr val="bg1"/>
                          </a:solidFill>
                          <a:effectLst/>
                        </a:rPr>
                        <a:t>130㎝</a:t>
                      </a:r>
                      <a:r>
                        <a:rPr lang="ja-JP" altLang="en-US" sz="1050" u="none" strike="noStrike" dirty="0">
                          <a:solidFill>
                            <a:schemeClr val="bg1"/>
                          </a:solidFill>
                          <a:effectLst/>
                        </a:rPr>
                        <a:t>）</a:t>
                      </a:r>
                      <a:endParaRPr lang="ja-JP" altLang="en-US" sz="105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5353" marR="5353" marT="5353" marB="0" anchor="ctr">
                    <a:solidFill>
                      <a:srgbClr val="00B0F0"/>
                    </a:solidFill>
                  </a:tcPr>
                </a:tc>
                <a:tc>
                  <a:txBody>
                    <a:bodyPr/>
                    <a:lstStyle/>
                    <a:p>
                      <a:pPr algn="ctr" fontAlgn="ctr"/>
                      <a:r>
                        <a:rPr lang="en-US" sz="1050" u="none" strike="noStrike" dirty="0">
                          <a:solidFill>
                            <a:schemeClr val="bg1"/>
                          </a:solidFill>
                          <a:effectLst/>
                        </a:rPr>
                        <a:t>2,468（</a:t>
                      </a:r>
                      <a:r>
                        <a:rPr lang="en-US" altLang="ja-JP" sz="1050" u="none" strike="noStrike" dirty="0">
                          <a:solidFill>
                            <a:schemeClr val="bg1"/>
                          </a:solidFill>
                          <a:effectLst/>
                        </a:rPr>
                        <a:t>140</a:t>
                      </a:r>
                      <a:r>
                        <a:rPr lang="ja-JP" altLang="en-US" sz="1050" u="none" strike="noStrike">
                          <a:solidFill>
                            <a:schemeClr val="bg1"/>
                          </a:solidFill>
                          <a:effectLst/>
                        </a:rPr>
                        <a:t>㎝</a:t>
                      </a:r>
                      <a:r>
                        <a:rPr lang="en-US" sz="1050" u="none" strike="noStrike">
                          <a:solidFill>
                            <a:schemeClr val="bg1"/>
                          </a:solidFill>
                          <a:effectLst/>
                        </a:rPr>
                        <a:t>～</a:t>
                      </a:r>
                      <a:r>
                        <a:rPr lang="en-US" sz="1050" u="none" strike="noStrike" dirty="0">
                          <a:solidFill>
                            <a:schemeClr val="bg1"/>
                          </a:solidFill>
                          <a:effectLst/>
                        </a:rPr>
                        <a:t>）</a:t>
                      </a:r>
                      <a:endParaRPr lang="en-US" sz="105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5353" marR="5353" marT="5353" marB="0" anchor="ctr">
                    <a:solidFill>
                      <a:srgbClr val="00B0F0"/>
                    </a:solidFill>
                  </a:tcPr>
                </a:tc>
                <a:extLst>
                  <a:ext uri="{0D108BD9-81ED-4DB2-BD59-A6C34878D82A}">
                    <a16:rowId xmlns:a16="http://schemas.microsoft.com/office/drawing/2014/main" val="3904883634"/>
                  </a:ext>
                </a:extLst>
              </a:tr>
              <a:tr h="326895">
                <a:tc>
                  <a:txBody>
                    <a:bodyPr/>
                    <a:lstStyle/>
                    <a:p>
                      <a:pPr algn="ctr" fontAlgn="ctr"/>
                      <a:r>
                        <a:rPr lang="en-US" altLang="ja-JP" sz="900" u="none" strike="noStrike" dirty="0">
                          <a:solidFill>
                            <a:schemeClr val="bg1"/>
                          </a:solidFill>
                          <a:effectLst/>
                        </a:rPr>
                        <a:t>T</a:t>
                      </a:r>
                      <a:r>
                        <a:rPr lang="ja-JP" altLang="en-US" sz="900" u="none" strike="noStrike" dirty="0">
                          <a:solidFill>
                            <a:schemeClr val="bg1"/>
                          </a:solidFill>
                          <a:effectLst/>
                        </a:rPr>
                        <a:t>シャツ（ポリエステル）</a:t>
                      </a:r>
                      <a:endParaRPr lang="ja-JP" altLang="en-US" sz="9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5353" marR="5353" marT="5353" marB="0" anchor="ctr">
                    <a:solidFill>
                      <a:srgbClr val="00B0F0"/>
                    </a:solidFill>
                  </a:tcPr>
                </a:tc>
                <a:tc>
                  <a:txBody>
                    <a:bodyPr/>
                    <a:lstStyle/>
                    <a:p>
                      <a:pPr algn="ctr" fontAlgn="ctr"/>
                      <a:r>
                        <a:rPr lang="en-US" altLang="ja-JP" sz="1050" u="none" strike="noStrike" dirty="0">
                          <a:solidFill>
                            <a:schemeClr val="bg1"/>
                          </a:solidFill>
                          <a:effectLst/>
                        </a:rPr>
                        <a:t>2,345</a:t>
                      </a:r>
                      <a:r>
                        <a:rPr lang="ja-JP" altLang="en-US" sz="1050" u="none" strike="noStrike" dirty="0">
                          <a:solidFill>
                            <a:schemeClr val="bg1"/>
                          </a:solidFill>
                          <a:effectLst/>
                        </a:rPr>
                        <a:t>（</a:t>
                      </a:r>
                      <a:r>
                        <a:rPr lang="en-US" altLang="ja-JP" sz="1050" u="none" strike="noStrike" dirty="0">
                          <a:solidFill>
                            <a:schemeClr val="bg1"/>
                          </a:solidFill>
                          <a:effectLst/>
                        </a:rPr>
                        <a:t>120㎝</a:t>
                      </a:r>
                      <a:r>
                        <a:rPr lang="ja-JP" altLang="en-US" sz="1050" u="none" strike="noStrike" dirty="0">
                          <a:solidFill>
                            <a:schemeClr val="bg1"/>
                          </a:solidFill>
                          <a:effectLst/>
                        </a:rPr>
                        <a:t>～</a:t>
                      </a:r>
                      <a:r>
                        <a:rPr lang="en-US" altLang="ja-JP" sz="1050" u="none" strike="noStrike" dirty="0">
                          <a:solidFill>
                            <a:schemeClr val="bg1"/>
                          </a:solidFill>
                          <a:effectLst/>
                        </a:rPr>
                        <a:t>150㎝</a:t>
                      </a:r>
                      <a:r>
                        <a:rPr lang="ja-JP" altLang="en-US" sz="1050" u="none" strike="noStrike" dirty="0">
                          <a:solidFill>
                            <a:schemeClr val="bg1"/>
                          </a:solidFill>
                          <a:effectLst/>
                        </a:rPr>
                        <a:t>）</a:t>
                      </a:r>
                      <a:endParaRPr lang="ja-JP" altLang="en-US" sz="105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5353" marR="5353" marT="5353" marB="0" anchor="ctr">
                    <a:solidFill>
                      <a:srgbClr val="00B0F0"/>
                    </a:solidFill>
                  </a:tcPr>
                </a:tc>
                <a:tc>
                  <a:txBody>
                    <a:bodyPr/>
                    <a:lstStyle/>
                    <a:p>
                      <a:pPr algn="ctr" fontAlgn="ctr"/>
                      <a:r>
                        <a:rPr lang="en-US" sz="1050" u="none" strike="noStrike" dirty="0">
                          <a:solidFill>
                            <a:schemeClr val="bg1"/>
                          </a:solidFill>
                          <a:effectLst/>
                        </a:rPr>
                        <a:t>2,665（SS～）</a:t>
                      </a:r>
                      <a:endParaRPr lang="en-US" sz="105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5353" marR="5353" marT="5353" marB="0" anchor="ctr">
                    <a:solidFill>
                      <a:srgbClr val="00B0F0"/>
                    </a:solidFill>
                  </a:tcPr>
                </a:tc>
                <a:extLst>
                  <a:ext uri="{0D108BD9-81ED-4DB2-BD59-A6C34878D82A}">
                    <a16:rowId xmlns:a16="http://schemas.microsoft.com/office/drawing/2014/main" val="3635716227"/>
                  </a:ext>
                </a:extLst>
              </a:tr>
              <a:tr h="326895">
                <a:tc>
                  <a:txBody>
                    <a:bodyPr/>
                    <a:lstStyle/>
                    <a:p>
                      <a:pPr algn="ctr" fontAlgn="ctr"/>
                      <a:r>
                        <a:rPr lang="ja-JP" altLang="en-US" sz="900" u="none" strike="noStrike" dirty="0">
                          <a:solidFill>
                            <a:schemeClr val="bg1"/>
                          </a:solidFill>
                          <a:effectLst/>
                        </a:rPr>
                        <a:t>ハーフパンツ</a:t>
                      </a:r>
                      <a:endParaRPr lang="ja-JP" altLang="en-US" sz="9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5353" marR="5353" marT="5353" marB="0" anchor="ctr">
                    <a:solidFill>
                      <a:srgbClr val="00B0F0"/>
                    </a:solidFill>
                  </a:tcPr>
                </a:tc>
                <a:tc>
                  <a:txBody>
                    <a:bodyPr/>
                    <a:lstStyle/>
                    <a:p>
                      <a:pPr algn="ctr" fontAlgn="ctr"/>
                      <a:r>
                        <a:rPr lang="en-US" altLang="ja-JP" sz="1050" u="none" strike="noStrike" dirty="0">
                          <a:solidFill>
                            <a:schemeClr val="bg1"/>
                          </a:solidFill>
                          <a:effectLst/>
                        </a:rPr>
                        <a:t>3,291</a:t>
                      </a:r>
                      <a:r>
                        <a:rPr lang="ja-JP" altLang="en-US" sz="1050" u="none" strike="noStrike" dirty="0">
                          <a:solidFill>
                            <a:schemeClr val="bg1"/>
                          </a:solidFill>
                          <a:effectLst/>
                        </a:rPr>
                        <a:t>（</a:t>
                      </a:r>
                      <a:r>
                        <a:rPr lang="en-US" altLang="ja-JP" sz="1050" u="none" strike="noStrike" dirty="0">
                          <a:solidFill>
                            <a:schemeClr val="bg1"/>
                          </a:solidFill>
                          <a:effectLst/>
                        </a:rPr>
                        <a:t>110㎝</a:t>
                      </a:r>
                      <a:r>
                        <a:rPr lang="ja-JP" altLang="en-US" sz="1050" u="none" strike="noStrike" dirty="0">
                          <a:solidFill>
                            <a:schemeClr val="bg1"/>
                          </a:solidFill>
                          <a:effectLst/>
                        </a:rPr>
                        <a:t>～</a:t>
                      </a:r>
                      <a:r>
                        <a:rPr lang="en-US" altLang="ja-JP" sz="1050" u="none" strike="noStrike" dirty="0">
                          <a:solidFill>
                            <a:schemeClr val="bg1"/>
                          </a:solidFill>
                          <a:effectLst/>
                        </a:rPr>
                        <a:t>150㎝</a:t>
                      </a:r>
                      <a:r>
                        <a:rPr lang="ja-JP" altLang="en-US" sz="1050" u="none" strike="noStrike" dirty="0">
                          <a:solidFill>
                            <a:schemeClr val="bg1"/>
                          </a:solidFill>
                          <a:effectLst/>
                        </a:rPr>
                        <a:t>）</a:t>
                      </a:r>
                      <a:endParaRPr lang="ja-JP" altLang="en-US" sz="105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5353" marR="5353" marT="5353" marB="0" anchor="ctr">
                    <a:solidFill>
                      <a:srgbClr val="00B0F0"/>
                    </a:solidFill>
                  </a:tcPr>
                </a:tc>
                <a:tc>
                  <a:txBody>
                    <a:bodyPr/>
                    <a:lstStyle/>
                    <a:p>
                      <a:pPr algn="ctr" fontAlgn="ctr"/>
                      <a:r>
                        <a:rPr lang="en-US" sz="1050" u="none" strike="noStrike" dirty="0">
                          <a:solidFill>
                            <a:schemeClr val="bg1"/>
                          </a:solidFill>
                          <a:effectLst/>
                        </a:rPr>
                        <a:t>3,600（SS～）</a:t>
                      </a:r>
                      <a:endParaRPr lang="en-US" sz="105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5353" marR="5353" marT="5353" marB="0" anchor="ctr">
                    <a:solidFill>
                      <a:srgbClr val="00B0F0"/>
                    </a:solidFill>
                  </a:tcPr>
                </a:tc>
                <a:extLst>
                  <a:ext uri="{0D108BD9-81ED-4DB2-BD59-A6C34878D82A}">
                    <a16:rowId xmlns:a16="http://schemas.microsoft.com/office/drawing/2014/main" val="2573783967"/>
                  </a:ext>
                </a:extLst>
              </a:tr>
              <a:tr h="326895">
                <a:tc>
                  <a:txBody>
                    <a:bodyPr/>
                    <a:lstStyle/>
                    <a:p>
                      <a:pPr algn="ctr" fontAlgn="ctr"/>
                      <a:r>
                        <a:rPr lang="ja-JP" altLang="en-US" sz="900" u="none" strike="noStrike" dirty="0">
                          <a:solidFill>
                            <a:schemeClr val="bg1"/>
                          </a:solidFill>
                          <a:effectLst/>
                        </a:rPr>
                        <a:t>長袖</a:t>
                      </a:r>
                      <a:endParaRPr lang="ja-JP" altLang="en-US" sz="9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5353" marR="5353" marT="5353" marB="0" anchor="ctr">
                    <a:solidFill>
                      <a:srgbClr val="00B0F0"/>
                    </a:solidFill>
                  </a:tcPr>
                </a:tc>
                <a:tc>
                  <a:txBody>
                    <a:bodyPr/>
                    <a:lstStyle/>
                    <a:p>
                      <a:pPr algn="ctr" fontAlgn="ctr"/>
                      <a:r>
                        <a:rPr lang="en-US" altLang="ja-JP" sz="1050" u="none" strike="noStrike" dirty="0">
                          <a:solidFill>
                            <a:schemeClr val="bg1"/>
                          </a:solidFill>
                          <a:effectLst/>
                        </a:rPr>
                        <a:t>5,313</a:t>
                      </a:r>
                      <a:r>
                        <a:rPr lang="ja-JP" altLang="en-US" sz="1050" u="none" strike="noStrike" dirty="0">
                          <a:solidFill>
                            <a:schemeClr val="bg1"/>
                          </a:solidFill>
                          <a:effectLst/>
                        </a:rPr>
                        <a:t>（</a:t>
                      </a:r>
                      <a:r>
                        <a:rPr lang="en-US" altLang="ja-JP" sz="1050" u="none" strike="noStrike" dirty="0">
                          <a:solidFill>
                            <a:schemeClr val="bg1"/>
                          </a:solidFill>
                          <a:effectLst/>
                        </a:rPr>
                        <a:t>110㎝</a:t>
                      </a:r>
                      <a:r>
                        <a:rPr lang="ja-JP" altLang="en-US" sz="1050" u="none" strike="noStrike" dirty="0">
                          <a:solidFill>
                            <a:schemeClr val="bg1"/>
                          </a:solidFill>
                          <a:effectLst/>
                        </a:rPr>
                        <a:t>～</a:t>
                      </a:r>
                      <a:r>
                        <a:rPr lang="en-US" altLang="ja-JP" sz="1050" u="none" strike="noStrike" dirty="0">
                          <a:solidFill>
                            <a:schemeClr val="bg1"/>
                          </a:solidFill>
                          <a:effectLst/>
                        </a:rPr>
                        <a:t>150㎝</a:t>
                      </a:r>
                      <a:r>
                        <a:rPr lang="ja-JP" altLang="en-US" sz="1050" u="none" strike="noStrike" dirty="0">
                          <a:solidFill>
                            <a:schemeClr val="bg1"/>
                          </a:solidFill>
                          <a:effectLst/>
                        </a:rPr>
                        <a:t>）</a:t>
                      </a:r>
                      <a:endParaRPr lang="ja-JP" altLang="en-US" sz="105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5353" marR="5353" marT="5353" marB="0" anchor="ctr">
                    <a:solidFill>
                      <a:srgbClr val="00B0F0"/>
                    </a:solidFill>
                  </a:tcPr>
                </a:tc>
                <a:tc>
                  <a:txBody>
                    <a:bodyPr/>
                    <a:lstStyle/>
                    <a:p>
                      <a:pPr algn="ctr" fontAlgn="ctr"/>
                      <a:r>
                        <a:rPr lang="en-US" sz="1050" u="none" strike="noStrike" dirty="0">
                          <a:solidFill>
                            <a:schemeClr val="bg1"/>
                          </a:solidFill>
                          <a:effectLst/>
                        </a:rPr>
                        <a:t>5,658（SS～）</a:t>
                      </a:r>
                      <a:endParaRPr lang="en-US" sz="105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5353" marR="5353" marT="5353" marB="0" anchor="ctr">
                    <a:solidFill>
                      <a:srgbClr val="00B0F0"/>
                    </a:solidFill>
                  </a:tcPr>
                </a:tc>
                <a:extLst>
                  <a:ext uri="{0D108BD9-81ED-4DB2-BD59-A6C34878D82A}">
                    <a16:rowId xmlns:a16="http://schemas.microsoft.com/office/drawing/2014/main" val="3822549037"/>
                  </a:ext>
                </a:extLst>
              </a:tr>
              <a:tr h="326895">
                <a:tc>
                  <a:txBody>
                    <a:bodyPr/>
                    <a:lstStyle/>
                    <a:p>
                      <a:pPr algn="ctr" fontAlgn="ctr"/>
                      <a:r>
                        <a:rPr lang="ja-JP" altLang="en-US" sz="900" u="none" strike="noStrike" dirty="0">
                          <a:solidFill>
                            <a:schemeClr val="bg1"/>
                          </a:solidFill>
                          <a:effectLst/>
                        </a:rPr>
                        <a:t>長ズボン</a:t>
                      </a:r>
                      <a:endParaRPr lang="ja-JP" altLang="en-US" sz="9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5353" marR="5353" marT="5353" marB="0" anchor="ctr">
                    <a:solidFill>
                      <a:srgbClr val="00B0F0"/>
                    </a:solidFill>
                  </a:tcPr>
                </a:tc>
                <a:tc>
                  <a:txBody>
                    <a:bodyPr/>
                    <a:lstStyle/>
                    <a:p>
                      <a:pPr algn="ctr" fontAlgn="ctr"/>
                      <a:r>
                        <a:rPr lang="en-US" altLang="ja-JP" sz="1050" u="none" strike="noStrike" dirty="0">
                          <a:solidFill>
                            <a:schemeClr val="bg1"/>
                          </a:solidFill>
                          <a:effectLst/>
                        </a:rPr>
                        <a:t>3,986</a:t>
                      </a:r>
                      <a:r>
                        <a:rPr lang="ja-JP" altLang="en-US" sz="1050" u="none" strike="noStrike" dirty="0">
                          <a:solidFill>
                            <a:schemeClr val="bg1"/>
                          </a:solidFill>
                          <a:effectLst/>
                        </a:rPr>
                        <a:t>（</a:t>
                      </a:r>
                      <a:r>
                        <a:rPr lang="en-US" altLang="ja-JP" sz="1050" u="none" strike="noStrike" dirty="0">
                          <a:solidFill>
                            <a:schemeClr val="bg1"/>
                          </a:solidFill>
                          <a:effectLst/>
                        </a:rPr>
                        <a:t>110㎝</a:t>
                      </a:r>
                      <a:r>
                        <a:rPr lang="ja-JP" altLang="en-US" sz="1050" u="none" strike="noStrike" dirty="0">
                          <a:solidFill>
                            <a:schemeClr val="bg1"/>
                          </a:solidFill>
                          <a:effectLst/>
                        </a:rPr>
                        <a:t>～</a:t>
                      </a:r>
                      <a:r>
                        <a:rPr lang="en-US" altLang="ja-JP" sz="1050" u="none" strike="noStrike" dirty="0">
                          <a:solidFill>
                            <a:schemeClr val="bg1"/>
                          </a:solidFill>
                          <a:effectLst/>
                        </a:rPr>
                        <a:t>150㎝</a:t>
                      </a:r>
                      <a:r>
                        <a:rPr lang="ja-JP" altLang="en-US" sz="1050" u="none" strike="noStrike" dirty="0">
                          <a:solidFill>
                            <a:schemeClr val="bg1"/>
                          </a:solidFill>
                          <a:effectLst/>
                        </a:rPr>
                        <a:t>）</a:t>
                      </a:r>
                      <a:endParaRPr lang="ja-JP" altLang="en-US" sz="105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5353" marR="5353" marT="5353" marB="0" anchor="ctr">
                    <a:solidFill>
                      <a:srgbClr val="00B0F0"/>
                    </a:solidFill>
                  </a:tcPr>
                </a:tc>
                <a:tc>
                  <a:txBody>
                    <a:bodyPr/>
                    <a:lstStyle/>
                    <a:p>
                      <a:pPr algn="ctr" fontAlgn="ctr"/>
                      <a:r>
                        <a:rPr lang="en-US" sz="1050" u="none" strike="noStrike" dirty="0">
                          <a:solidFill>
                            <a:schemeClr val="bg1"/>
                          </a:solidFill>
                          <a:effectLst/>
                        </a:rPr>
                        <a:t>4,371（SS～）</a:t>
                      </a:r>
                      <a:endParaRPr lang="en-US" sz="105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5353" marR="5353" marT="5353" marB="0" anchor="ctr">
                    <a:solidFill>
                      <a:srgbClr val="00B0F0"/>
                    </a:solidFill>
                  </a:tcPr>
                </a:tc>
                <a:extLst>
                  <a:ext uri="{0D108BD9-81ED-4DB2-BD59-A6C34878D82A}">
                    <a16:rowId xmlns:a16="http://schemas.microsoft.com/office/drawing/2014/main" val="723872486"/>
                  </a:ext>
                </a:extLst>
              </a:tr>
            </a:tbl>
          </a:graphicData>
        </a:graphic>
      </p:graphicFrame>
      <p:sp>
        <p:nvSpPr>
          <p:cNvPr id="72" name="テキスト ボックス 71">
            <a:extLst>
              <a:ext uri="{FF2B5EF4-FFF2-40B4-BE49-F238E27FC236}">
                <a16:creationId xmlns:a16="http://schemas.microsoft.com/office/drawing/2014/main" id="{434DA8E8-ED04-4335-AE0A-0CED2B9DCA10}"/>
              </a:ext>
            </a:extLst>
          </p:cNvPr>
          <p:cNvSpPr txBox="1"/>
          <p:nvPr/>
        </p:nvSpPr>
        <p:spPr>
          <a:xfrm>
            <a:off x="6683931" y="4462370"/>
            <a:ext cx="1857316" cy="461665"/>
          </a:xfrm>
          <a:prstGeom prst="rect">
            <a:avLst/>
          </a:prstGeom>
          <a:noFill/>
        </p:spPr>
        <p:txBody>
          <a:bodyPr wrap="square" rtlCol="0">
            <a:spAutoFit/>
          </a:bodyPr>
          <a:lstStyle/>
          <a:p>
            <a:r>
              <a:rPr lang="ja-JP" altLang="en-US" sz="2400" dirty="0">
                <a:latin typeface="UD デジタル 教科書体 NP-R" panose="02020400000000000000" pitchFamily="18" charset="-128"/>
                <a:ea typeface="UD デジタル 教科書体 NP-R" panose="02020400000000000000" pitchFamily="18" charset="-128"/>
              </a:rPr>
              <a:t>各種行事</a:t>
            </a:r>
          </a:p>
        </p:txBody>
      </p:sp>
      <p:sp>
        <p:nvSpPr>
          <p:cNvPr id="73" name="テキスト ボックス 72">
            <a:extLst>
              <a:ext uri="{FF2B5EF4-FFF2-40B4-BE49-F238E27FC236}">
                <a16:creationId xmlns:a16="http://schemas.microsoft.com/office/drawing/2014/main" id="{4C7EF133-8EA0-486C-AF3E-BF4806F20A53}"/>
              </a:ext>
            </a:extLst>
          </p:cNvPr>
          <p:cNvSpPr txBox="1"/>
          <p:nvPr/>
        </p:nvSpPr>
        <p:spPr>
          <a:xfrm>
            <a:off x="5141476" y="4878160"/>
            <a:ext cx="4548403" cy="1815882"/>
          </a:xfrm>
          <a:prstGeom prst="rect">
            <a:avLst/>
          </a:prstGeom>
          <a:noFill/>
        </p:spPr>
        <p:txBody>
          <a:bodyPr wrap="square" rtlCol="0">
            <a:spAutoFit/>
          </a:bodyPr>
          <a:lstStyle/>
          <a:p>
            <a:pPr>
              <a:lnSpc>
                <a:spcPct val="200000"/>
              </a:lnSpc>
            </a:pPr>
            <a:r>
              <a:rPr lang="ja-JP" altLang="en-US" sz="800" dirty="0"/>
              <a:t>遠足・・・春・冬それぞれアスレチックやバスツアー等へ行きます</a:t>
            </a:r>
            <a:endParaRPr lang="en-US" altLang="ja-JP" sz="800" dirty="0"/>
          </a:p>
          <a:p>
            <a:pPr>
              <a:lnSpc>
                <a:spcPct val="200000"/>
              </a:lnSpc>
            </a:pPr>
            <a:r>
              <a:rPr lang="ja-JP" altLang="en-US" sz="800" dirty="0"/>
              <a:t>サマーミニキャンプ・・・年長以上のお友達が対象の１泊お泊り会です</a:t>
            </a:r>
            <a:endParaRPr lang="en-US" altLang="ja-JP" sz="800" dirty="0"/>
          </a:p>
          <a:p>
            <a:pPr>
              <a:lnSpc>
                <a:spcPct val="200000"/>
              </a:lnSpc>
            </a:pPr>
            <a:r>
              <a:rPr lang="ja-JP" altLang="en-US" sz="800" dirty="0"/>
              <a:t>クリスマス会（白百合）・・・楽しい体力づくりゲームで盛り上がります</a:t>
            </a:r>
            <a:endParaRPr lang="en-US" altLang="ja-JP" sz="800" dirty="0"/>
          </a:p>
          <a:p>
            <a:pPr>
              <a:lnSpc>
                <a:spcPct val="200000"/>
              </a:lnSpc>
            </a:pPr>
            <a:r>
              <a:rPr lang="ja-JP" altLang="en-US" sz="800" dirty="0"/>
              <a:t>合宿・・・ステップアップコース対象のレベルアップを目指す合宿です</a:t>
            </a:r>
            <a:endParaRPr lang="en-US" altLang="ja-JP" sz="800" dirty="0"/>
          </a:p>
          <a:p>
            <a:pPr>
              <a:lnSpc>
                <a:spcPct val="200000"/>
              </a:lnSpc>
            </a:pPr>
            <a:r>
              <a:rPr lang="ja-JP" altLang="en-US" sz="800" dirty="0"/>
              <a:t>短期体操教室・・・春、夏、冬休みに短期の体操教室を行います</a:t>
            </a:r>
            <a:endParaRPr lang="en-US" altLang="ja-JP" sz="800" dirty="0"/>
          </a:p>
          <a:p>
            <a:pPr>
              <a:lnSpc>
                <a:spcPct val="200000"/>
              </a:lnSpc>
            </a:pPr>
            <a:r>
              <a:rPr lang="ja-JP" altLang="en-US" sz="800" dirty="0"/>
              <a:t>各種大会・・・トランポリンコース、器械体操コース、ステップアップ</a:t>
            </a:r>
            <a:endParaRPr lang="en-US" altLang="ja-JP" sz="800" dirty="0"/>
          </a:p>
          <a:p>
            <a:pPr>
              <a:lnSpc>
                <a:spcPct val="200000"/>
              </a:lnSpc>
            </a:pPr>
            <a:r>
              <a:rPr lang="ja-JP" altLang="en-US" sz="800" dirty="0"/>
              <a:t>コースの各レベルに応じて様々な大会に出場します</a:t>
            </a:r>
          </a:p>
        </p:txBody>
      </p:sp>
      <p:pic>
        <p:nvPicPr>
          <p:cNvPr id="75" name="図 74">
            <a:extLst>
              <a:ext uri="{FF2B5EF4-FFF2-40B4-BE49-F238E27FC236}">
                <a16:creationId xmlns:a16="http://schemas.microsoft.com/office/drawing/2014/main" id="{CFE9EFDA-BDB3-472C-8698-CB62C13C52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90965" y="4959497"/>
            <a:ext cx="1144194" cy="762795"/>
          </a:xfrm>
          <a:prstGeom prst="rect">
            <a:avLst/>
          </a:prstGeom>
        </p:spPr>
      </p:pic>
      <p:pic>
        <p:nvPicPr>
          <p:cNvPr id="79" name="図 78">
            <a:extLst>
              <a:ext uri="{FF2B5EF4-FFF2-40B4-BE49-F238E27FC236}">
                <a16:creationId xmlns:a16="http://schemas.microsoft.com/office/drawing/2014/main" id="{4933F260-7BA7-4751-ADAE-2C84E13405F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8053"/>
          <a:stretch/>
        </p:blipFill>
        <p:spPr>
          <a:xfrm>
            <a:off x="8587775" y="5822326"/>
            <a:ext cx="1144194" cy="797441"/>
          </a:xfrm>
          <a:prstGeom prst="rect">
            <a:avLst/>
          </a:prstGeom>
        </p:spPr>
      </p:pic>
      <p:pic>
        <p:nvPicPr>
          <p:cNvPr id="38" name="図 37">
            <a:extLst>
              <a:ext uri="{FF2B5EF4-FFF2-40B4-BE49-F238E27FC236}">
                <a16:creationId xmlns:a16="http://schemas.microsoft.com/office/drawing/2014/main" id="{FCDD2E95-6AF2-461C-9A15-CC101E6F3A4E}"/>
              </a:ext>
            </a:extLst>
          </p:cNvPr>
          <p:cNvPicPr>
            <a:picLocks noChangeAspect="1"/>
          </p:cNvPicPr>
          <p:nvPr/>
        </p:nvPicPr>
        <p:blipFill>
          <a:blip r:embed="rId8"/>
          <a:stretch>
            <a:fillRect/>
          </a:stretch>
        </p:blipFill>
        <p:spPr>
          <a:xfrm rot="16200000">
            <a:off x="2972077" y="3448219"/>
            <a:ext cx="2152698" cy="1435131"/>
          </a:xfrm>
          <a:prstGeom prst="rect">
            <a:avLst/>
          </a:prstGeom>
        </p:spPr>
      </p:pic>
      <p:pic>
        <p:nvPicPr>
          <p:cNvPr id="42" name="図 41">
            <a:extLst>
              <a:ext uri="{FF2B5EF4-FFF2-40B4-BE49-F238E27FC236}">
                <a16:creationId xmlns:a16="http://schemas.microsoft.com/office/drawing/2014/main" id="{B6BB2353-2F75-4DAA-AF14-34FA1EAE3127}"/>
              </a:ext>
            </a:extLst>
          </p:cNvPr>
          <p:cNvPicPr>
            <a:picLocks noChangeAspect="1"/>
          </p:cNvPicPr>
          <p:nvPr/>
        </p:nvPicPr>
        <p:blipFill rotWithShape="1">
          <a:blip r:embed="rId9"/>
          <a:srcRect t="10487" r="31586"/>
          <a:stretch/>
        </p:blipFill>
        <p:spPr>
          <a:xfrm>
            <a:off x="1822335" y="4352661"/>
            <a:ext cx="1486960" cy="1142747"/>
          </a:xfrm>
          <a:prstGeom prst="rect">
            <a:avLst/>
          </a:prstGeom>
        </p:spPr>
      </p:pic>
      <p:pic>
        <p:nvPicPr>
          <p:cNvPr id="43" name="図 42">
            <a:extLst>
              <a:ext uri="{FF2B5EF4-FFF2-40B4-BE49-F238E27FC236}">
                <a16:creationId xmlns:a16="http://schemas.microsoft.com/office/drawing/2014/main" id="{7D1F4B36-926E-4D12-A9E4-18BFB84BFEE2}"/>
              </a:ext>
            </a:extLst>
          </p:cNvPr>
          <p:cNvPicPr>
            <a:picLocks noChangeAspect="1"/>
          </p:cNvPicPr>
          <p:nvPr/>
        </p:nvPicPr>
        <p:blipFill rotWithShape="1">
          <a:blip r:embed="rId10"/>
          <a:srcRect l="5990" r="11513" b="6114"/>
          <a:stretch/>
        </p:blipFill>
        <p:spPr>
          <a:xfrm>
            <a:off x="174030" y="3998342"/>
            <a:ext cx="1657254" cy="1257086"/>
          </a:xfrm>
          <a:prstGeom prst="rect">
            <a:avLst/>
          </a:prstGeom>
        </p:spPr>
      </p:pic>
      <p:pic>
        <p:nvPicPr>
          <p:cNvPr id="44" name="図 43">
            <a:extLst>
              <a:ext uri="{FF2B5EF4-FFF2-40B4-BE49-F238E27FC236}">
                <a16:creationId xmlns:a16="http://schemas.microsoft.com/office/drawing/2014/main" id="{1AAC996A-4946-4599-88CB-C5E19A9930FC}"/>
              </a:ext>
            </a:extLst>
          </p:cNvPr>
          <p:cNvPicPr>
            <a:picLocks noChangeAspect="1"/>
          </p:cNvPicPr>
          <p:nvPr/>
        </p:nvPicPr>
        <p:blipFill>
          <a:blip r:embed="rId11"/>
          <a:stretch>
            <a:fillRect/>
          </a:stretch>
        </p:blipFill>
        <p:spPr>
          <a:xfrm>
            <a:off x="1552033" y="2565898"/>
            <a:ext cx="2227042" cy="1513232"/>
          </a:xfrm>
          <a:prstGeom prst="rect">
            <a:avLst/>
          </a:prstGeom>
        </p:spPr>
      </p:pic>
      <p:pic>
        <p:nvPicPr>
          <p:cNvPr id="45" name="図 44">
            <a:extLst>
              <a:ext uri="{FF2B5EF4-FFF2-40B4-BE49-F238E27FC236}">
                <a16:creationId xmlns:a16="http://schemas.microsoft.com/office/drawing/2014/main" id="{F66F53BC-0149-44D5-8D8A-820DE8BA0871}"/>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Effect>
                      <a14:brightnessContrast bright="30000"/>
                    </a14:imgEffect>
                  </a14:imgLayer>
                </a14:imgProps>
              </a:ext>
            </a:extLst>
          </a:blip>
          <a:srcRect l="30446" r="8975" b="26596"/>
          <a:stretch/>
        </p:blipFill>
        <p:spPr>
          <a:xfrm>
            <a:off x="2671012" y="1289210"/>
            <a:ext cx="2047336" cy="1408773"/>
          </a:xfrm>
          <a:prstGeom prst="rect">
            <a:avLst/>
          </a:prstGeom>
        </p:spPr>
      </p:pic>
      <p:sp>
        <p:nvSpPr>
          <p:cNvPr id="46" name="正方形/長方形 45">
            <a:extLst>
              <a:ext uri="{FF2B5EF4-FFF2-40B4-BE49-F238E27FC236}">
                <a16:creationId xmlns:a16="http://schemas.microsoft.com/office/drawing/2014/main" id="{2C4A0A3A-F596-4A9E-B617-53FDDF8D1B53}"/>
              </a:ext>
            </a:extLst>
          </p:cNvPr>
          <p:cNvSpPr/>
          <p:nvPr/>
        </p:nvSpPr>
        <p:spPr>
          <a:xfrm>
            <a:off x="1035973" y="3599363"/>
            <a:ext cx="2810948" cy="741057"/>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lIns="80682" tIns="40341" rIns="80682" bIns="40341">
            <a:prstTxWarp prst="textArchDown">
              <a:avLst/>
            </a:prstTxWarp>
            <a:spAutoFit/>
          </a:bodyPr>
          <a:lstStyle/>
          <a:p>
            <a:pPr algn="ctr"/>
            <a:r>
              <a:rPr lang="ja-JP" altLang="en-US" sz="6000" b="1" dirty="0">
                <a:ln w="15875">
                  <a:solidFill>
                    <a:srgbClr val="33CCFF"/>
                  </a:solidFill>
                  <a:prstDash val="solid"/>
                </a:ln>
                <a:solidFill>
                  <a:schemeClr val="bg1"/>
                </a:solidFill>
                <a:effectLst>
                  <a:outerShdw blurRad="38100" dist="22860" dir="5400000" algn="tl" rotWithShape="0">
                    <a:srgbClr val="000000">
                      <a:alpha val="30000"/>
                    </a:srgbClr>
                  </a:outerShdw>
                </a:effectLst>
                <a:latin typeface="みきゆフォント もこもり黒β" panose="02000600000000000000" pitchFamily="2" charset="-128"/>
                <a:ea typeface="みきゆフォント もこもり黒β" panose="02000600000000000000" pitchFamily="2" charset="-128"/>
              </a:rPr>
              <a:t>たのしもう！</a:t>
            </a:r>
          </a:p>
        </p:txBody>
      </p:sp>
      <p:pic>
        <p:nvPicPr>
          <p:cNvPr id="37" name="図 36">
            <a:extLst>
              <a:ext uri="{FF2B5EF4-FFF2-40B4-BE49-F238E27FC236}">
                <a16:creationId xmlns:a16="http://schemas.microsoft.com/office/drawing/2014/main" id="{34980849-8AD5-47FE-A896-EC1626207F30}"/>
              </a:ext>
            </a:extLst>
          </p:cNvPr>
          <p:cNvPicPr>
            <a:picLocks noChangeAspect="1"/>
          </p:cNvPicPr>
          <p:nvPr/>
        </p:nvPicPr>
        <p:blipFill rotWithShape="1">
          <a:blip r:embed="rId14"/>
          <a:srcRect b="10425"/>
          <a:stretch/>
        </p:blipFill>
        <p:spPr>
          <a:xfrm>
            <a:off x="298859" y="1261769"/>
            <a:ext cx="1504168" cy="1922604"/>
          </a:xfrm>
          <a:prstGeom prst="rect">
            <a:avLst/>
          </a:prstGeom>
        </p:spPr>
      </p:pic>
      <p:sp>
        <p:nvSpPr>
          <p:cNvPr id="47" name="正方形/長方形 46">
            <a:extLst>
              <a:ext uri="{FF2B5EF4-FFF2-40B4-BE49-F238E27FC236}">
                <a16:creationId xmlns:a16="http://schemas.microsoft.com/office/drawing/2014/main" id="{A6FCF658-98B6-4C9F-99AF-3B17B358F248}"/>
              </a:ext>
            </a:extLst>
          </p:cNvPr>
          <p:cNvSpPr/>
          <p:nvPr/>
        </p:nvSpPr>
        <p:spPr>
          <a:xfrm>
            <a:off x="1367474" y="2565898"/>
            <a:ext cx="2520828" cy="305533"/>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lIns="80682" tIns="40341" rIns="80682" bIns="40341">
            <a:prstTxWarp prst="textArchUp">
              <a:avLst/>
            </a:prstTxWarp>
            <a:spAutoFit/>
          </a:bodyPr>
          <a:lstStyle/>
          <a:p>
            <a:pPr algn="ctr"/>
            <a:r>
              <a:rPr lang="ja-JP" altLang="en-US" sz="6000" b="1" dirty="0">
                <a:ln w="15875">
                  <a:solidFill>
                    <a:srgbClr val="33CCFF"/>
                  </a:solidFill>
                  <a:prstDash val="solid"/>
                </a:ln>
                <a:solidFill>
                  <a:schemeClr val="bg1"/>
                </a:solidFill>
                <a:effectLst>
                  <a:outerShdw blurRad="38100" dist="22860" dir="5400000" algn="tl" rotWithShape="0">
                    <a:srgbClr val="000000">
                      <a:alpha val="30000"/>
                    </a:srgbClr>
                  </a:outerShdw>
                </a:effectLst>
                <a:latin typeface="みきゆフォント もこもり黒β" panose="02000600000000000000" pitchFamily="2" charset="-128"/>
                <a:ea typeface="みきゆフォント もこもり黒β" panose="02000600000000000000" pitchFamily="2" charset="-128"/>
              </a:rPr>
              <a:t>スポーツを</a:t>
            </a:r>
          </a:p>
        </p:txBody>
      </p:sp>
      <p:sp>
        <p:nvSpPr>
          <p:cNvPr id="48" name="四角形: 角を丸くする 47">
            <a:extLst>
              <a:ext uri="{FF2B5EF4-FFF2-40B4-BE49-F238E27FC236}">
                <a16:creationId xmlns:a16="http://schemas.microsoft.com/office/drawing/2014/main" id="{7F4DFC2C-15AE-4515-8737-AC58FA48FB38}"/>
              </a:ext>
            </a:extLst>
          </p:cNvPr>
          <p:cNvSpPr/>
          <p:nvPr/>
        </p:nvSpPr>
        <p:spPr>
          <a:xfrm>
            <a:off x="5386531" y="160153"/>
            <a:ext cx="4058291" cy="362552"/>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spAutoFit/>
          </a:bodyPr>
          <a:lstStyle/>
          <a:p>
            <a:pPr algn="ctr"/>
            <a:r>
              <a:rPr kumimoji="1" lang="ja-JP" altLang="en-US" sz="1600" b="1" dirty="0">
                <a:solidFill>
                  <a:srgbClr val="FF66FF"/>
                </a:solidFill>
                <a:latin typeface="ＫＦひま字" panose="02000600000000000000" pitchFamily="50" charset="-128"/>
                <a:ea typeface="ＫＦひま字" panose="02000600000000000000" pitchFamily="50" charset="-128"/>
              </a:rPr>
              <a:t>ジョイスポーツクラブは全部で３カ所！</a:t>
            </a:r>
          </a:p>
        </p:txBody>
      </p:sp>
      <p:grpSp>
        <p:nvGrpSpPr>
          <p:cNvPr id="55" name="グループ化 54">
            <a:extLst>
              <a:ext uri="{FF2B5EF4-FFF2-40B4-BE49-F238E27FC236}">
                <a16:creationId xmlns:a16="http://schemas.microsoft.com/office/drawing/2014/main" id="{9E730065-DDDE-4AFB-B6F4-A2ECB7CCF67C}"/>
              </a:ext>
            </a:extLst>
          </p:cNvPr>
          <p:cNvGrpSpPr/>
          <p:nvPr/>
        </p:nvGrpSpPr>
        <p:grpSpPr>
          <a:xfrm>
            <a:off x="5187654" y="551516"/>
            <a:ext cx="1183420" cy="1040310"/>
            <a:chOff x="2438714" y="816134"/>
            <a:chExt cx="1183420" cy="1040310"/>
          </a:xfrm>
        </p:grpSpPr>
        <p:sp>
          <p:nvSpPr>
            <p:cNvPr id="56" name="四角形: 角を丸くする 55">
              <a:extLst>
                <a:ext uri="{FF2B5EF4-FFF2-40B4-BE49-F238E27FC236}">
                  <a16:creationId xmlns:a16="http://schemas.microsoft.com/office/drawing/2014/main" id="{2BEB01D8-3409-485E-A1C1-ED059875DAF3}"/>
                </a:ext>
              </a:extLst>
            </p:cNvPr>
            <p:cNvSpPr/>
            <p:nvPr/>
          </p:nvSpPr>
          <p:spPr>
            <a:xfrm>
              <a:off x="2489982" y="865663"/>
              <a:ext cx="1111915" cy="990781"/>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spAutoFit/>
            </a:bodyPr>
            <a:lstStyle/>
            <a:p>
              <a:pPr algn="l"/>
              <a:endParaRPr kumimoji="1" lang="ja-JP" altLang="en-US" sz="1493" dirty="0">
                <a:latin typeface="AR P丸ゴシック体M" panose="020F0600000000000000" pitchFamily="50" charset="-128"/>
                <a:ea typeface="AR P丸ゴシック体M" panose="020F0600000000000000" pitchFamily="50" charset="-128"/>
              </a:endParaRPr>
            </a:p>
          </p:txBody>
        </p:sp>
        <p:sp>
          <p:nvSpPr>
            <p:cNvPr id="57" name="テキスト ボックス 56">
              <a:extLst>
                <a:ext uri="{FF2B5EF4-FFF2-40B4-BE49-F238E27FC236}">
                  <a16:creationId xmlns:a16="http://schemas.microsoft.com/office/drawing/2014/main" id="{A2DA462E-DF60-43CB-A3A4-3BA3091B33EE}"/>
                </a:ext>
              </a:extLst>
            </p:cNvPr>
            <p:cNvSpPr txBox="1"/>
            <p:nvPr/>
          </p:nvSpPr>
          <p:spPr>
            <a:xfrm>
              <a:off x="2438714" y="1246025"/>
              <a:ext cx="1183420" cy="520335"/>
            </a:xfrm>
            <a:prstGeom prst="rect">
              <a:avLst/>
            </a:prstGeom>
            <a:noFill/>
          </p:spPr>
          <p:txBody>
            <a:bodyPr wrap="square" rtlCol="0">
              <a:spAutoFit/>
            </a:bodyPr>
            <a:lstStyle/>
            <a:p>
              <a:pPr algn="ctr"/>
              <a:r>
                <a:rPr kumimoji="1" lang="ja-JP" altLang="en-US" sz="927" dirty="0">
                  <a:latin typeface="ＫＦひま字" panose="02000600000000000000" pitchFamily="50" charset="-128"/>
                  <a:ea typeface="ＫＦひま字" panose="02000600000000000000" pitchFamily="50" charset="-128"/>
                </a:rPr>
                <a:t>クラブをまたいで</a:t>
              </a:r>
              <a:endParaRPr kumimoji="1" lang="en-US" altLang="ja-JP" sz="927" dirty="0">
                <a:latin typeface="ＫＦひま字" panose="02000600000000000000" pitchFamily="50" charset="-128"/>
                <a:ea typeface="ＫＦひま字" panose="02000600000000000000" pitchFamily="50" charset="-128"/>
              </a:endParaRPr>
            </a:p>
            <a:p>
              <a:pPr algn="ctr"/>
              <a:r>
                <a:rPr kumimoji="1" lang="ja-JP" altLang="en-US" sz="927" dirty="0">
                  <a:latin typeface="ＫＦひま字" panose="02000600000000000000" pitchFamily="50" charset="-128"/>
                  <a:ea typeface="ＫＦひま字" panose="02000600000000000000" pitchFamily="50" charset="-128"/>
                </a:rPr>
                <a:t>コースの選択が</a:t>
              </a:r>
              <a:endParaRPr kumimoji="1" lang="en-US" altLang="ja-JP" sz="927" dirty="0">
                <a:latin typeface="ＫＦひま字" panose="02000600000000000000" pitchFamily="50" charset="-128"/>
                <a:ea typeface="ＫＦひま字" panose="02000600000000000000" pitchFamily="50" charset="-128"/>
              </a:endParaRPr>
            </a:p>
            <a:p>
              <a:pPr algn="ctr"/>
              <a:r>
                <a:rPr kumimoji="1" lang="ja-JP" altLang="en-US" sz="927" dirty="0">
                  <a:latin typeface="ＫＦひま字" panose="02000600000000000000" pitchFamily="50" charset="-128"/>
                  <a:ea typeface="ＫＦひま字" panose="02000600000000000000" pitchFamily="50" charset="-128"/>
                </a:rPr>
                <a:t>できます</a:t>
              </a:r>
            </a:p>
          </p:txBody>
        </p:sp>
        <p:sp>
          <p:nvSpPr>
            <p:cNvPr id="60" name="正方形/長方形 59">
              <a:extLst>
                <a:ext uri="{FF2B5EF4-FFF2-40B4-BE49-F238E27FC236}">
                  <a16:creationId xmlns:a16="http://schemas.microsoft.com/office/drawing/2014/main" id="{85A679B6-3295-4BAB-9DB2-E1E25AC37D81}"/>
                </a:ext>
              </a:extLst>
            </p:cNvPr>
            <p:cNvSpPr/>
            <p:nvPr/>
          </p:nvSpPr>
          <p:spPr>
            <a:xfrm>
              <a:off x="2877478" y="816134"/>
              <a:ext cx="368124" cy="512357"/>
            </a:xfrm>
            <a:prstGeom prst="rect">
              <a:avLst/>
            </a:prstGeom>
            <a:noFill/>
          </p:spPr>
          <p:txBody>
            <a:bodyPr wrap="none" lIns="80682" tIns="40341" rIns="80682" bIns="40341">
              <a:spAutoFit/>
              <a:scene3d>
                <a:camera prst="orthographicFront"/>
                <a:lightRig rig="soft" dir="t">
                  <a:rot lat="0" lon="0" rev="15600000"/>
                </a:lightRig>
              </a:scene3d>
              <a:sp3d prstMaterial="softEdge"/>
            </a:bodyPr>
            <a:lstStyle/>
            <a:p>
              <a:pPr algn="ctr"/>
              <a:r>
                <a:rPr lang="en-US" altLang="ja-JP" sz="2800" b="1" dirty="0">
                  <a:ln w="12700">
                    <a:noFill/>
                    <a:prstDash val="solid"/>
                  </a:ln>
                  <a:solidFill>
                    <a:schemeClr val="accent6">
                      <a:lumMod val="60000"/>
                      <a:lumOff val="40000"/>
                    </a:schemeClr>
                  </a:solidFill>
                  <a:latin typeface="ＫＦひま字フェイス" panose="02000600000000000000" pitchFamily="50" charset="-128"/>
                  <a:ea typeface="ＫＦひま字フェイス" panose="02000600000000000000" pitchFamily="50" charset="-128"/>
                </a:rPr>
                <a:t>1</a:t>
              </a:r>
              <a:endParaRPr lang="ja-JP" altLang="en-US" sz="2800" b="1" dirty="0">
                <a:ln w="12700">
                  <a:noFill/>
                  <a:prstDash val="solid"/>
                </a:ln>
                <a:solidFill>
                  <a:schemeClr val="accent6">
                    <a:lumMod val="60000"/>
                    <a:lumOff val="40000"/>
                  </a:schemeClr>
                </a:solidFill>
                <a:latin typeface="ＫＦひま字フェイス" panose="02000600000000000000" pitchFamily="50" charset="-128"/>
                <a:ea typeface="ＫＦひま字フェイス" panose="02000600000000000000" pitchFamily="50" charset="-128"/>
              </a:endParaRPr>
            </a:p>
          </p:txBody>
        </p:sp>
      </p:grpSp>
      <p:grpSp>
        <p:nvGrpSpPr>
          <p:cNvPr id="61" name="グループ化 60">
            <a:extLst>
              <a:ext uri="{FF2B5EF4-FFF2-40B4-BE49-F238E27FC236}">
                <a16:creationId xmlns:a16="http://schemas.microsoft.com/office/drawing/2014/main" id="{A72C3D7C-4772-435E-9DDE-F896177B0F7D}"/>
              </a:ext>
            </a:extLst>
          </p:cNvPr>
          <p:cNvGrpSpPr/>
          <p:nvPr/>
        </p:nvGrpSpPr>
        <p:grpSpPr>
          <a:xfrm>
            <a:off x="6410659" y="566100"/>
            <a:ext cx="1277094" cy="1066856"/>
            <a:chOff x="3472534" y="789589"/>
            <a:chExt cx="1277094" cy="1066856"/>
          </a:xfrm>
        </p:grpSpPr>
        <p:sp>
          <p:nvSpPr>
            <p:cNvPr id="62" name="四角形: 角を丸くする 61">
              <a:extLst>
                <a:ext uri="{FF2B5EF4-FFF2-40B4-BE49-F238E27FC236}">
                  <a16:creationId xmlns:a16="http://schemas.microsoft.com/office/drawing/2014/main" id="{7F01DA28-E84A-4E8A-B8D3-0D29799D82B4}"/>
                </a:ext>
              </a:extLst>
            </p:cNvPr>
            <p:cNvSpPr/>
            <p:nvPr/>
          </p:nvSpPr>
          <p:spPr>
            <a:xfrm>
              <a:off x="3472534" y="869341"/>
              <a:ext cx="1133338" cy="987104"/>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spAutoFit/>
            </a:bodyPr>
            <a:lstStyle/>
            <a:p>
              <a:pPr algn="l"/>
              <a:endParaRPr kumimoji="1" lang="ja-JP" altLang="en-US" sz="1493" dirty="0">
                <a:latin typeface="AR P丸ゴシック体M" panose="020F0600000000000000" pitchFamily="50" charset="-128"/>
                <a:ea typeface="AR P丸ゴシック体M" panose="020F0600000000000000" pitchFamily="50" charset="-128"/>
              </a:endParaRPr>
            </a:p>
          </p:txBody>
        </p:sp>
        <p:sp>
          <p:nvSpPr>
            <p:cNvPr id="63" name="正方形/長方形 62">
              <a:extLst>
                <a:ext uri="{FF2B5EF4-FFF2-40B4-BE49-F238E27FC236}">
                  <a16:creationId xmlns:a16="http://schemas.microsoft.com/office/drawing/2014/main" id="{E5BDE55B-2969-4562-B1FA-D8C70AED0DF8}"/>
                </a:ext>
              </a:extLst>
            </p:cNvPr>
            <p:cNvSpPr/>
            <p:nvPr/>
          </p:nvSpPr>
          <p:spPr>
            <a:xfrm>
              <a:off x="3906365" y="789589"/>
              <a:ext cx="406596" cy="512357"/>
            </a:xfrm>
            <a:prstGeom prst="rect">
              <a:avLst/>
            </a:prstGeom>
            <a:noFill/>
          </p:spPr>
          <p:txBody>
            <a:bodyPr wrap="none" lIns="80682" tIns="40341" rIns="80682" bIns="40341">
              <a:spAutoFit/>
              <a:scene3d>
                <a:camera prst="orthographicFront"/>
                <a:lightRig rig="soft" dir="t">
                  <a:rot lat="0" lon="0" rev="15600000"/>
                </a:lightRig>
              </a:scene3d>
              <a:sp3d prstMaterial="softEdge"/>
            </a:bodyPr>
            <a:lstStyle/>
            <a:p>
              <a:pPr algn="ctr"/>
              <a:r>
                <a:rPr lang="en-US" altLang="ja-JP" sz="2800" b="1" dirty="0">
                  <a:ln w="22225">
                    <a:noFill/>
                    <a:prstDash val="solid"/>
                  </a:ln>
                  <a:solidFill>
                    <a:srgbClr val="FF99FF"/>
                  </a:solidFill>
                  <a:effectLst/>
                  <a:latin typeface="ＫＦひま字フェイス" panose="02000600000000000000" pitchFamily="50" charset="-128"/>
                  <a:ea typeface="ＫＦひま字フェイス" panose="02000600000000000000" pitchFamily="50" charset="-128"/>
                </a:rPr>
                <a:t>2</a:t>
              </a:r>
              <a:endParaRPr lang="ja-JP" altLang="en-US" sz="2800" b="1" dirty="0">
                <a:ln w="22225">
                  <a:noFill/>
                  <a:prstDash val="solid"/>
                </a:ln>
                <a:solidFill>
                  <a:srgbClr val="FF99FF"/>
                </a:solidFill>
                <a:effectLst/>
                <a:latin typeface="ＫＦひま字フェイス" panose="02000600000000000000" pitchFamily="50" charset="-128"/>
                <a:ea typeface="ＫＦひま字フェイス" panose="02000600000000000000" pitchFamily="50" charset="-128"/>
              </a:endParaRPr>
            </a:p>
          </p:txBody>
        </p:sp>
        <p:sp>
          <p:nvSpPr>
            <p:cNvPr id="68" name="テキスト ボックス 67">
              <a:extLst>
                <a:ext uri="{FF2B5EF4-FFF2-40B4-BE49-F238E27FC236}">
                  <a16:creationId xmlns:a16="http://schemas.microsoft.com/office/drawing/2014/main" id="{DA3F861A-32CD-411B-AE82-20AD27894C4F}"/>
                </a:ext>
              </a:extLst>
            </p:cNvPr>
            <p:cNvSpPr txBox="1"/>
            <p:nvPr/>
          </p:nvSpPr>
          <p:spPr>
            <a:xfrm>
              <a:off x="3572703" y="1205440"/>
              <a:ext cx="1176925" cy="520335"/>
            </a:xfrm>
            <a:prstGeom prst="rect">
              <a:avLst/>
            </a:prstGeom>
            <a:noFill/>
          </p:spPr>
          <p:txBody>
            <a:bodyPr wrap="none" rtlCol="0">
              <a:spAutoFit/>
            </a:bodyPr>
            <a:lstStyle/>
            <a:p>
              <a:pPr algn="ctr"/>
              <a:r>
                <a:rPr kumimoji="1" lang="ja-JP" altLang="en-US" sz="927" dirty="0">
                  <a:latin typeface="ＫＦひま字" panose="02000600000000000000" pitchFamily="50" charset="-128"/>
                  <a:ea typeface="ＫＦひま字" panose="02000600000000000000" pitchFamily="50" charset="-128"/>
                </a:rPr>
                <a:t>振替練習が</a:t>
              </a:r>
              <a:endParaRPr kumimoji="1" lang="en-US" altLang="ja-JP" sz="927" dirty="0">
                <a:latin typeface="ＫＦひま字" panose="02000600000000000000" pitchFamily="50" charset="-128"/>
                <a:ea typeface="ＫＦひま字" panose="02000600000000000000" pitchFamily="50" charset="-128"/>
              </a:endParaRPr>
            </a:p>
            <a:p>
              <a:pPr algn="ctr"/>
              <a:r>
                <a:rPr kumimoji="1" lang="ja-JP" altLang="en-US" sz="927" dirty="0">
                  <a:latin typeface="ＫＦひま字" panose="02000600000000000000" pitchFamily="50" charset="-128"/>
                  <a:ea typeface="ＫＦひま字" panose="02000600000000000000" pitchFamily="50" charset="-128"/>
                </a:rPr>
                <a:t>各クラブ間で</a:t>
              </a:r>
              <a:endParaRPr kumimoji="1" lang="en-US" altLang="ja-JP" sz="927" dirty="0">
                <a:latin typeface="ＫＦひま字" panose="02000600000000000000" pitchFamily="50" charset="-128"/>
                <a:ea typeface="ＫＦひま字" panose="02000600000000000000" pitchFamily="50" charset="-128"/>
              </a:endParaRPr>
            </a:p>
            <a:p>
              <a:pPr algn="ctr"/>
              <a:r>
                <a:rPr kumimoji="1" lang="ja-JP" altLang="en-US" sz="927" dirty="0">
                  <a:latin typeface="ＫＦひま字" panose="02000600000000000000" pitchFamily="50" charset="-128"/>
                  <a:ea typeface="ＫＦひま字" panose="02000600000000000000" pitchFamily="50" charset="-128"/>
                </a:rPr>
                <a:t>出来ます</a:t>
              </a:r>
              <a:r>
                <a:rPr kumimoji="1" lang="en-US" altLang="ja-JP" sz="927" dirty="0">
                  <a:latin typeface="ＫＦひま字" panose="02000600000000000000" pitchFamily="50" charset="-128"/>
                  <a:ea typeface="ＫＦひま字" panose="02000600000000000000" pitchFamily="50" charset="-128"/>
                </a:rPr>
                <a:t>(</a:t>
              </a:r>
              <a:r>
                <a:rPr kumimoji="1" lang="ja-JP" altLang="en-US" sz="927" dirty="0">
                  <a:latin typeface="ＫＦひま字" panose="02000600000000000000" pitchFamily="50" charset="-128"/>
                  <a:ea typeface="ＫＦひま字" panose="02000600000000000000" pitchFamily="50" charset="-128"/>
                </a:rPr>
                <a:t>要予約）</a:t>
              </a:r>
              <a:endParaRPr kumimoji="1" lang="en-US" altLang="ja-JP" sz="927" dirty="0">
                <a:latin typeface="ＫＦひま字" panose="02000600000000000000" pitchFamily="50" charset="-128"/>
                <a:ea typeface="ＫＦひま字" panose="02000600000000000000" pitchFamily="50" charset="-128"/>
              </a:endParaRPr>
            </a:p>
          </p:txBody>
        </p:sp>
      </p:grpSp>
      <p:grpSp>
        <p:nvGrpSpPr>
          <p:cNvPr id="69" name="グループ化 68">
            <a:extLst>
              <a:ext uri="{FF2B5EF4-FFF2-40B4-BE49-F238E27FC236}">
                <a16:creationId xmlns:a16="http://schemas.microsoft.com/office/drawing/2014/main" id="{CB3C6840-9BB6-45BE-B59C-7975E7208BBD}"/>
              </a:ext>
            </a:extLst>
          </p:cNvPr>
          <p:cNvGrpSpPr/>
          <p:nvPr/>
        </p:nvGrpSpPr>
        <p:grpSpPr>
          <a:xfrm>
            <a:off x="7341503" y="818955"/>
            <a:ext cx="2375787" cy="909751"/>
            <a:chOff x="2553307" y="2070741"/>
            <a:chExt cx="2340449" cy="909751"/>
          </a:xfrm>
        </p:grpSpPr>
        <p:sp>
          <p:nvSpPr>
            <p:cNvPr id="74" name="四角形: 角を丸くする 73">
              <a:extLst>
                <a:ext uri="{FF2B5EF4-FFF2-40B4-BE49-F238E27FC236}">
                  <a16:creationId xmlns:a16="http://schemas.microsoft.com/office/drawing/2014/main" id="{F456FFC0-827B-4C0E-BCFD-35C64F1C023C}"/>
                </a:ext>
              </a:extLst>
            </p:cNvPr>
            <p:cNvSpPr/>
            <p:nvPr/>
          </p:nvSpPr>
          <p:spPr>
            <a:xfrm>
              <a:off x="2553307" y="2070741"/>
              <a:ext cx="2313447" cy="909751"/>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spAutoFit/>
            </a:bodyPr>
            <a:lstStyle/>
            <a:p>
              <a:pPr algn="l"/>
              <a:endParaRPr kumimoji="1" lang="ja-JP" altLang="en-US" sz="1493" dirty="0">
                <a:latin typeface="AR P丸ゴシック体M" panose="020F0600000000000000" pitchFamily="50" charset="-128"/>
                <a:ea typeface="AR P丸ゴシック体M" panose="020F0600000000000000" pitchFamily="50" charset="-128"/>
              </a:endParaRPr>
            </a:p>
          </p:txBody>
        </p:sp>
        <p:sp>
          <p:nvSpPr>
            <p:cNvPr id="76" name="テキスト ボックス 75">
              <a:extLst>
                <a:ext uri="{FF2B5EF4-FFF2-40B4-BE49-F238E27FC236}">
                  <a16:creationId xmlns:a16="http://schemas.microsoft.com/office/drawing/2014/main" id="{DDC43206-6A41-4C05-8CFB-852E857C928E}"/>
                </a:ext>
              </a:extLst>
            </p:cNvPr>
            <p:cNvSpPr txBox="1"/>
            <p:nvPr/>
          </p:nvSpPr>
          <p:spPr>
            <a:xfrm>
              <a:off x="2910818" y="2217408"/>
              <a:ext cx="1982938" cy="604333"/>
            </a:xfrm>
            <a:prstGeom prst="rect">
              <a:avLst/>
            </a:prstGeom>
            <a:noFill/>
          </p:spPr>
          <p:txBody>
            <a:bodyPr wrap="square" rtlCol="0">
              <a:spAutoFit/>
            </a:bodyPr>
            <a:lstStyle/>
            <a:p>
              <a:pPr algn="ctr"/>
              <a:r>
                <a:rPr kumimoji="1" lang="ja-JP" altLang="en-US" sz="927" dirty="0">
                  <a:latin typeface="ＫＦひま字" panose="02000600000000000000" pitchFamily="50" charset="-128"/>
                  <a:ea typeface="ＫＦひま字" panose="02000600000000000000" pitchFamily="50" charset="-128"/>
                </a:rPr>
                <a:t>無料体験を随時実施しています！</a:t>
              </a:r>
              <a:endParaRPr kumimoji="1" lang="en-US" altLang="ja-JP" sz="927" dirty="0">
                <a:latin typeface="ＫＦひま字" panose="02000600000000000000" pitchFamily="50" charset="-128"/>
                <a:ea typeface="ＫＦひま字" panose="02000600000000000000" pitchFamily="50" charset="-128"/>
              </a:endParaRPr>
            </a:p>
            <a:p>
              <a:r>
                <a:rPr kumimoji="1" lang="en-US" altLang="ja-JP" sz="800" dirty="0">
                  <a:latin typeface="ＫＦひま字" panose="02000600000000000000" pitchFamily="50" charset="-128"/>
                  <a:ea typeface="ＫＦひま字" panose="02000600000000000000" pitchFamily="50" charset="-128"/>
                </a:rPr>
                <a:t>※</a:t>
              </a:r>
              <a:r>
                <a:rPr kumimoji="1" lang="ja-JP" altLang="en-US" sz="800" dirty="0">
                  <a:latin typeface="ＫＦひま字" panose="02000600000000000000" pitchFamily="50" charset="-128"/>
                  <a:ea typeface="ＫＦひま字" panose="02000600000000000000" pitchFamily="50" charset="-128"/>
                </a:rPr>
                <a:t>予約制。器械体操、ステップアップ・</a:t>
              </a:r>
              <a:endParaRPr kumimoji="1" lang="en-US" altLang="ja-JP" sz="800" dirty="0">
                <a:latin typeface="ＫＦひま字" panose="02000600000000000000" pitchFamily="50" charset="-128"/>
                <a:ea typeface="ＫＦひま字" panose="02000600000000000000" pitchFamily="50" charset="-128"/>
              </a:endParaRPr>
            </a:p>
            <a:p>
              <a:r>
                <a:rPr kumimoji="1" lang="ja-JP" altLang="en-US" sz="800" dirty="0">
                  <a:latin typeface="ＫＦひま字" panose="02000600000000000000" pitchFamily="50" charset="-128"/>
                  <a:ea typeface="ＫＦひま字" panose="02000600000000000000" pitchFamily="50" charset="-128"/>
                </a:rPr>
                <a:t>トランポリン選手・育成、新体操選手・育成コースは要相談</a:t>
              </a:r>
              <a:endParaRPr kumimoji="1" lang="en-US" altLang="ja-JP" sz="800" dirty="0">
                <a:latin typeface="ＫＦひま字" panose="02000600000000000000" pitchFamily="50" charset="-128"/>
                <a:ea typeface="ＫＦひま字" panose="02000600000000000000" pitchFamily="50" charset="-128"/>
              </a:endParaRPr>
            </a:p>
          </p:txBody>
        </p:sp>
      </p:grpSp>
      <p:sp>
        <p:nvSpPr>
          <p:cNvPr id="77" name="正方形/長方形 76">
            <a:extLst>
              <a:ext uri="{FF2B5EF4-FFF2-40B4-BE49-F238E27FC236}">
                <a16:creationId xmlns:a16="http://schemas.microsoft.com/office/drawing/2014/main" id="{9DC4448E-7759-43D6-A1BC-D340D484A051}"/>
              </a:ext>
            </a:extLst>
          </p:cNvPr>
          <p:cNvSpPr/>
          <p:nvPr/>
        </p:nvSpPr>
        <p:spPr>
          <a:xfrm>
            <a:off x="8474841" y="561319"/>
            <a:ext cx="406596" cy="512357"/>
          </a:xfrm>
          <a:prstGeom prst="rect">
            <a:avLst/>
          </a:prstGeom>
          <a:noFill/>
        </p:spPr>
        <p:txBody>
          <a:bodyPr wrap="none" lIns="80682" tIns="40341" rIns="80682" bIns="40341">
            <a:spAutoFit/>
            <a:scene3d>
              <a:camera prst="orthographicFront"/>
              <a:lightRig rig="soft" dir="t">
                <a:rot lat="0" lon="0" rev="15600000"/>
              </a:lightRig>
            </a:scene3d>
            <a:sp3d prstMaterial="softEdge"/>
          </a:bodyPr>
          <a:lstStyle/>
          <a:p>
            <a:pPr algn="ctr"/>
            <a:r>
              <a:rPr lang="en-US" altLang="ja-JP" sz="2800" b="1" dirty="0">
                <a:ln w="22225">
                  <a:noFill/>
                  <a:prstDash val="solid"/>
                </a:ln>
                <a:solidFill>
                  <a:srgbClr val="00B0F0"/>
                </a:solidFill>
                <a:latin typeface="ＫＦひま字フェイス" panose="02000600000000000000" pitchFamily="50" charset="-128"/>
                <a:ea typeface="ＫＦひま字フェイス" panose="02000600000000000000" pitchFamily="50" charset="-128"/>
              </a:rPr>
              <a:t>3</a:t>
            </a:r>
          </a:p>
        </p:txBody>
      </p:sp>
      <p:sp>
        <p:nvSpPr>
          <p:cNvPr id="78" name="四角形: 角を丸くする 77">
            <a:extLst>
              <a:ext uri="{FF2B5EF4-FFF2-40B4-BE49-F238E27FC236}">
                <a16:creationId xmlns:a16="http://schemas.microsoft.com/office/drawing/2014/main" id="{31698C6D-2223-4809-9F7D-EF24DE2EC421}"/>
              </a:ext>
            </a:extLst>
          </p:cNvPr>
          <p:cNvSpPr/>
          <p:nvPr/>
        </p:nvSpPr>
        <p:spPr>
          <a:xfrm>
            <a:off x="5260904" y="616252"/>
            <a:ext cx="1060770" cy="943272"/>
          </a:xfrm>
          <a:prstGeom prst="roundRect">
            <a:avLst/>
          </a:prstGeom>
          <a:noFill/>
          <a:ln w="60325" cap="rnd">
            <a:solidFill>
              <a:srgbClr val="35CD29"/>
            </a:solidFill>
            <a:prstDash val="sysDot"/>
            <a:round/>
          </a:ln>
        </p:spPr>
        <p:style>
          <a:lnRef idx="2">
            <a:schemeClr val="accent6"/>
          </a:lnRef>
          <a:fillRef idx="1">
            <a:schemeClr val="lt1"/>
          </a:fillRef>
          <a:effectRef idx="0">
            <a:schemeClr val="accent6"/>
          </a:effectRef>
          <a:fontRef idx="minor">
            <a:schemeClr val="dk1"/>
          </a:fontRef>
        </p:style>
        <p:txBody>
          <a:bodyPr rtlCol="0" anchor="ctr">
            <a:spAutoFit/>
          </a:bodyPr>
          <a:lstStyle/>
          <a:p>
            <a:pPr algn="l"/>
            <a:endParaRPr kumimoji="1" lang="ja-JP" altLang="en-US" dirty="0">
              <a:latin typeface="AR P丸ゴシック体M" panose="020F0600000000000000" pitchFamily="50" charset="-128"/>
              <a:ea typeface="AR P丸ゴシック体M" panose="020F0600000000000000" pitchFamily="50" charset="-128"/>
            </a:endParaRPr>
          </a:p>
        </p:txBody>
      </p:sp>
      <p:sp>
        <p:nvSpPr>
          <p:cNvPr id="80" name="四角形: 角を丸くする 79">
            <a:extLst>
              <a:ext uri="{FF2B5EF4-FFF2-40B4-BE49-F238E27FC236}">
                <a16:creationId xmlns:a16="http://schemas.microsoft.com/office/drawing/2014/main" id="{025B0EC4-4EAB-4476-B22B-53E7D673A4AA}"/>
              </a:ext>
            </a:extLst>
          </p:cNvPr>
          <p:cNvSpPr/>
          <p:nvPr/>
        </p:nvSpPr>
        <p:spPr>
          <a:xfrm>
            <a:off x="6522812" y="611539"/>
            <a:ext cx="1060770" cy="943272"/>
          </a:xfrm>
          <a:prstGeom prst="roundRect">
            <a:avLst/>
          </a:prstGeom>
          <a:noFill/>
          <a:ln w="60325" cap="rnd">
            <a:solidFill>
              <a:srgbClr val="FF66FF"/>
            </a:solidFill>
            <a:prstDash val="sysDot"/>
            <a:round/>
          </a:ln>
        </p:spPr>
        <p:style>
          <a:lnRef idx="2">
            <a:schemeClr val="accent6"/>
          </a:lnRef>
          <a:fillRef idx="1">
            <a:schemeClr val="lt1"/>
          </a:fillRef>
          <a:effectRef idx="0">
            <a:schemeClr val="accent6"/>
          </a:effectRef>
          <a:fontRef idx="minor">
            <a:schemeClr val="dk1"/>
          </a:fontRef>
        </p:style>
        <p:txBody>
          <a:bodyPr rtlCol="0" anchor="ctr">
            <a:spAutoFit/>
          </a:bodyPr>
          <a:lstStyle/>
          <a:p>
            <a:pPr algn="l"/>
            <a:endParaRPr kumimoji="1" lang="ja-JP" altLang="en-US" dirty="0">
              <a:latin typeface="AR P丸ゴシック体M" panose="020F0600000000000000" pitchFamily="50" charset="-128"/>
              <a:ea typeface="AR P丸ゴシック体M" panose="020F0600000000000000" pitchFamily="50" charset="-128"/>
            </a:endParaRPr>
          </a:p>
        </p:txBody>
      </p:sp>
      <p:sp>
        <p:nvSpPr>
          <p:cNvPr id="81" name="四角形: 角を丸くする 80">
            <a:extLst>
              <a:ext uri="{FF2B5EF4-FFF2-40B4-BE49-F238E27FC236}">
                <a16:creationId xmlns:a16="http://schemas.microsoft.com/office/drawing/2014/main" id="{D3A3C4AC-94A7-4B87-B6CF-DDD566C9753E}"/>
              </a:ext>
            </a:extLst>
          </p:cNvPr>
          <p:cNvSpPr/>
          <p:nvPr/>
        </p:nvSpPr>
        <p:spPr>
          <a:xfrm>
            <a:off x="7695735" y="622740"/>
            <a:ext cx="1957159" cy="943272"/>
          </a:xfrm>
          <a:prstGeom prst="roundRect">
            <a:avLst/>
          </a:prstGeom>
          <a:noFill/>
          <a:ln w="60325" cap="rnd">
            <a:solidFill>
              <a:srgbClr val="3399FF"/>
            </a:solidFill>
            <a:prstDash val="sysDot"/>
            <a:round/>
          </a:ln>
        </p:spPr>
        <p:style>
          <a:lnRef idx="2">
            <a:schemeClr val="accent6"/>
          </a:lnRef>
          <a:fillRef idx="1">
            <a:schemeClr val="lt1"/>
          </a:fillRef>
          <a:effectRef idx="0">
            <a:schemeClr val="accent6"/>
          </a:effectRef>
          <a:fontRef idx="minor">
            <a:schemeClr val="dk1"/>
          </a:fontRef>
        </p:style>
        <p:txBody>
          <a:bodyPr wrap="square" rtlCol="0" anchor="ctr">
            <a:spAutoFit/>
          </a:bodyPr>
          <a:lstStyle/>
          <a:p>
            <a:pPr algn="l"/>
            <a:endParaRPr kumimoji="1" lang="ja-JP" altLang="en-US" dirty="0">
              <a:latin typeface="AR P丸ゴシック体M" panose="020F0600000000000000" pitchFamily="50" charset="-128"/>
              <a:ea typeface="AR P丸ゴシック体M" panose="020F0600000000000000" pitchFamily="50" charset="-128"/>
            </a:endParaRPr>
          </a:p>
        </p:txBody>
      </p:sp>
      <p:sp>
        <p:nvSpPr>
          <p:cNvPr id="82" name="テキスト ボックス 81">
            <a:extLst>
              <a:ext uri="{FF2B5EF4-FFF2-40B4-BE49-F238E27FC236}">
                <a16:creationId xmlns:a16="http://schemas.microsoft.com/office/drawing/2014/main" id="{DCE492EC-B20E-4CF9-AF05-998278D9F93E}"/>
              </a:ext>
            </a:extLst>
          </p:cNvPr>
          <p:cNvSpPr txBox="1"/>
          <p:nvPr/>
        </p:nvSpPr>
        <p:spPr>
          <a:xfrm>
            <a:off x="6561666" y="1791873"/>
            <a:ext cx="3201666" cy="584775"/>
          </a:xfrm>
          <a:prstGeom prst="rect">
            <a:avLst/>
          </a:prstGeom>
          <a:noFill/>
        </p:spPr>
        <p:txBody>
          <a:bodyPr wrap="square" rtlCol="0">
            <a:spAutoFit/>
          </a:bodyPr>
          <a:lstStyle/>
          <a:p>
            <a:r>
              <a:rPr kumimoji="1" lang="ja-JP" altLang="en-US" sz="3200" dirty="0">
                <a:solidFill>
                  <a:srgbClr val="3399FF"/>
                </a:solidFill>
                <a:latin typeface="ＫＦひま字フェイス" panose="02000600000000000000" pitchFamily="50" charset="-128"/>
                <a:ea typeface="ＫＦひま字フェイス" panose="02000600000000000000" pitchFamily="50" charset="-128"/>
              </a:rPr>
              <a:t>ユニフォーム</a:t>
            </a:r>
          </a:p>
        </p:txBody>
      </p:sp>
    </p:spTree>
    <p:extLst>
      <p:ext uri="{BB962C8B-B14F-4D97-AF65-F5344CB8AC3E}">
        <p14:creationId xmlns:p14="http://schemas.microsoft.com/office/powerpoint/2010/main" val="2671253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C7F1E1A5-6BE8-42C6-9CF6-F689C0AFF9B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9383" b="64815" l="77254" r="98770">
                        <a14:foregroundMark x1="94877" y1="60700" x2="94877" y2="60700"/>
                        <a14:foregroundMark x1="93648" y1="62551" x2="91803" y2="62963"/>
                      </a14:backgroundRemoval>
                    </a14:imgEffect>
                  </a14:imgLayer>
                </a14:imgProps>
              </a:ext>
              <a:ext uri="{28A0092B-C50C-407E-A947-70E740481C1C}">
                <a14:useLocalDpi xmlns:a14="http://schemas.microsoft.com/office/drawing/2010/main" val="0"/>
              </a:ext>
            </a:extLst>
          </a:blip>
          <a:srcRect l="77143" t="49599" b="35241"/>
          <a:stretch/>
        </p:blipFill>
        <p:spPr>
          <a:xfrm rot="10322448">
            <a:off x="7890759" y="1743726"/>
            <a:ext cx="288807" cy="176022"/>
          </a:xfrm>
          <a:prstGeom prst="rect">
            <a:avLst/>
          </a:prstGeom>
        </p:spPr>
      </p:pic>
      <p:sp>
        <p:nvSpPr>
          <p:cNvPr id="75" name="正方形/長方形 74">
            <a:extLst>
              <a:ext uri="{FF2B5EF4-FFF2-40B4-BE49-F238E27FC236}">
                <a16:creationId xmlns:a16="http://schemas.microsoft.com/office/drawing/2014/main" id="{E0E895AD-0D7A-479E-8442-32458BA575F5}"/>
              </a:ext>
            </a:extLst>
          </p:cNvPr>
          <p:cNvSpPr/>
          <p:nvPr/>
        </p:nvSpPr>
        <p:spPr>
          <a:xfrm>
            <a:off x="2592609" y="71327"/>
            <a:ext cx="4882108" cy="544340"/>
          </a:xfrm>
          <a:prstGeom prst="rect">
            <a:avLst/>
          </a:prstGeom>
          <a:noFill/>
        </p:spPr>
        <p:txBody>
          <a:bodyPr wrap="square" lIns="51396" tIns="25698" rIns="51396" bIns="25698">
            <a:spAutoFit/>
          </a:bodyPr>
          <a:lstStyle/>
          <a:p>
            <a:pPr algn="ctr"/>
            <a:r>
              <a:rPr lang="ja-JP" altLang="en-US" sz="3200" b="1" dirty="0">
                <a:ln w="10160">
                  <a:solidFill>
                    <a:schemeClr val="accent5"/>
                  </a:solidFill>
                  <a:prstDash val="solid"/>
                </a:ln>
                <a:pattFill prst="pct70">
                  <a:fgClr>
                    <a:srgbClr val="00B0F0"/>
                  </a:fgClr>
                  <a:bgClr>
                    <a:schemeClr val="bg1"/>
                  </a:bgClr>
                </a:pattFill>
                <a:effectLst>
                  <a:outerShdw blurRad="38100" dist="22860" dir="5400000" algn="tl" rotWithShape="0">
                    <a:srgbClr val="000000">
                      <a:alpha val="30000"/>
                    </a:srgbClr>
                  </a:outerShdw>
                </a:effectLst>
                <a:latin typeface="みきゆフォント もこもり黒β" panose="02000600000000000000" pitchFamily="2" charset="-128"/>
                <a:ea typeface="みきゆフォント もこもり黒β" panose="02000600000000000000" pitchFamily="2" charset="-128"/>
              </a:rPr>
              <a:t>ジョイスポーツクラブ</a:t>
            </a:r>
            <a:r>
              <a:rPr lang="ja-JP" altLang="en-US" sz="3200" b="1" dirty="0">
                <a:ln w="10160">
                  <a:solidFill>
                    <a:schemeClr val="accent5"/>
                  </a:solidFill>
                  <a:prstDash val="solid"/>
                </a:ln>
                <a:pattFill prst="pct70">
                  <a:fgClr>
                    <a:srgbClr val="00B0F0"/>
                  </a:fgClr>
                  <a:bgClr>
                    <a:schemeClr val="bg1"/>
                  </a:bgClr>
                </a:pattFill>
                <a:effectLst>
                  <a:outerShdw blurRad="38100" dist="22860" dir="5400000" algn="tl" rotWithShape="0">
                    <a:srgbClr val="000000">
                      <a:alpha val="30000"/>
                    </a:srgbClr>
                  </a:outerShdw>
                </a:effectLst>
                <a:latin typeface="ＫＦひま字" panose="02000600000000000000" pitchFamily="50" charset="-128"/>
                <a:ea typeface="ＫＦひま字" panose="02000600000000000000" pitchFamily="50" charset="-128"/>
              </a:rPr>
              <a:t>相模原</a:t>
            </a:r>
          </a:p>
        </p:txBody>
      </p:sp>
      <p:graphicFrame>
        <p:nvGraphicFramePr>
          <p:cNvPr id="29" name="表 28">
            <a:extLst>
              <a:ext uri="{FF2B5EF4-FFF2-40B4-BE49-F238E27FC236}">
                <a16:creationId xmlns:a16="http://schemas.microsoft.com/office/drawing/2014/main" id="{02D5CE8A-89CD-44E3-BF9A-4C9D0378556A}"/>
              </a:ext>
            </a:extLst>
          </p:cNvPr>
          <p:cNvGraphicFramePr>
            <a:graphicFrameLocks noGrp="1"/>
          </p:cNvGraphicFramePr>
          <p:nvPr>
            <p:extLst>
              <p:ext uri="{D42A27DB-BD31-4B8C-83A1-F6EECF244321}">
                <p14:modId xmlns:p14="http://schemas.microsoft.com/office/powerpoint/2010/main" val="4140194726"/>
              </p:ext>
            </p:extLst>
          </p:nvPr>
        </p:nvGraphicFramePr>
        <p:xfrm>
          <a:off x="93750" y="188799"/>
          <a:ext cx="2416176" cy="4821477"/>
        </p:xfrm>
        <a:graphic>
          <a:graphicData uri="http://schemas.openxmlformats.org/drawingml/2006/table">
            <a:tbl>
              <a:tblPr>
                <a:tableStyleId>{5C22544A-7EE6-4342-B048-85BDC9FD1C3A}</a:tableStyleId>
              </a:tblPr>
              <a:tblGrid>
                <a:gridCol w="110005">
                  <a:extLst>
                    <a:ext uri="{9D8B030D-6E8A-4147-A177-3AD203B41FA5}">
                      <a16:colId xmlns:a16="http://schemas.microsoft.com/office/drawing/2014/main" val="2210576386"/>
                    </a:ext>
                  </a:extLst>
                </a:gridCol>
                <a:gridCol w="344317">
                  <a:extLst>
                    <a:ext uri="{9D8B030D-6E8A-4147-A177-3AD203B41FA5}">
                      <a16:colId xmlns:a16="http://schemas.microsoft.com/office/drawing/2014/main" val="572527828"/>
                    </a:ext>
                  </a:extLst>
                </a:gridCol>
                <a:gridCol w="295786">
                  <a:extLst>
                    <a:ext uri="{9D8B030D-6E8A-4147-A177-3AD203B41FA5}">
                      <a16:colId xmlns:a16="http://schemas.microsoft.com/office/drawing/2014/main" val="287144538"/>
                    </a:ext>
                  </a:extLst>
                </a:gridCol>
                <a:gridCol w="711226">
                  <a:extLst>
                    <a:ext uri="{9D8B030D-6E8A-4147-A177-3AD203B41FA5}">
                      <a16:colId xmlns:a16="http://schemas.microsoft.com/office/drawing/2014/main" val="4176255757"/>
                    </a:ext>
                  </a:extLst>
                </a:gridCol>
                <a:gridCol w="954842">
                  <a:extLst>
                    <a:ext uri="{9D8B030D-6E8A-4147-A177-3AD203B41FA5}">
                      <a16:colId xmlns:a16="http://schemas.microsoft.com/office/drawing/2014/main" val="3390328854"/>
                    </a:ext>
                  </a:extLst>
                </a:gridCol>
              </a:tblGrid>
              <a:tr h="111831">
                <a:tc gridSpan="3">
                  <a:txBody>
                    <a:bodyPr/>
                    <a:lstStyle/>
                    <a:p>
                      <a:pPr algn="ctr" rtl="0" fontAlgn="ctr"/>
                      <a:r>
                        <a:rPr lang="ja-JP" altLang="en-US" sz="700" u="none" strike="noStrike" dirty="0">
                          <a:effectLst/>
                          <a:latin typeface="うずらフォント" panose="02000609000000000000" pitchFamily="1" charset="-128"/>
                          <a:ea typeface="うずらフォント" panose="02000609000000000000" pitchFamily="1" charset="-128"/>
                        </a:rPr>
                        <a:t>コース</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hMerge="1">
                  <a:txBody>
                    <a:bodyPr/>
                    <a:lstStyle/>
                    <a:p>
                      <a:endParaRPr kumimoji="1" lang="ja-JP" altLang="en-US"/>
                    </a:p>
                  </a:txBody>
                  <a:tcPr/>
                </a:tc>
                <a:tc hMerge="1">
                  <a:txBody>
                    <a:bodyPr/>
                    <a:lstStyle/>
                    <a:p>
                      <a:endParaRPr kumimoji="1" lang="ja-JP" altLang="en-US"/>
                    </a:p>
                  </a:txBody>
                  <a:tcPr/>
                </a:tc>
                <a:tc>
                  <a:txBody>
                    <a:bodyPr/>
                    <a:lstStyle/>
                    <a:p>
                      <a:pPr algn="ctr" rtl="0" fontAlgn="ctr"/>
                      <a:r>
                        <a:rPr lang="ja-JP" altLang="en-US" sz="700" u="none" strike="noStrike" dirty="0">
                          <a:effectLst/>
                          <a:latin typeface="うずらフォント" panose="02000609000000000000" pitchFamily="1" charset="-128"/>
                          <a:ea typeface="うずらフォント" panose="02000609000000000000" pitchFamily="1" charset="-128"/>
                        </a:rPr>
                        <a:t>練習日</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a:txBody>
                    <a:bodyPr/>
                    <a:lstStyle/>
                    <a:p>
                      <a:pPr algn="ctr" rtl="0" fontAlgn="ctr"/>
                      <a:r>
                        <a:rPr lang="ja-JP" altLang="en-US" sz="700" u="none" strike="noStrike" dirty="0">
                          <a:effectLst/>
                          <a:latin typeface="うずらフォント" panose="02000609000000000000" pitchFamily="1" charset="-128"/>
                          <a:ea typeface="うずらフォント" panose="02000609000000000000" pitchFamily="1" charset="-128"/>
                        </a:rPr>
                        <a:t>時間</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extLst>
                  <a:ext uri="{0D108BD9-81ED-4DB2-BD59-A6C34878D82A}">
                    <a16:rowId xmlns:a16="http://schemas.microsoft.com/office/drawing/2014/main" val="2230654564"/>
                  </a:ext>
                </a:extLst>
              </a:tr>
              <a:tr h="138519">
                <a:tc rowSpan="11">
                  <a:txBody>
                    <a:bodyPr/>
                    <a:lstStyle/>
                    <a:p>
                      <a:pPr algn="ctr" rtl="0" fontAlgn="ctr"/>
                      <a:r>
                        <a:rPr lang="ja-JP" altLang="en-US" sz="600" u="none" strike="noStrike" dirty="0">
                          <a:effectLst/>
                          <a:latin typeface="うずらフォント" panose="02000609000000000000" pitchFamily="1" charset="-128"/>
                          <a:ea typeface="うずらフォント" panose="02000609000000000000" pitchFamily="1" charset="-128"/>
                        </a:rPr>
                        <a:t>総合体育</a:t>
                      </a:r>
                      <a:endPar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vert="eaVert" anchor="ctr">
                    <a:solidFill>
                      <a:srgbClr val="D9D9FF"/>
                    </a:solidFill>
                  </a:tcPr>
                </a:tc>
                <a:tc rowSpan="2" gridSpan="2">
                  <a:txBody>
                    <a:bodyPr/>
                    <a:lstStyle/>
                    <a:p>
                      <a:pPr algn="ctr" rtl="0" fontAlgn="ctr"/>
                      <a:r>
                        <a:rPr lang="zh-TW" altLang="en-US" sz="700" u="none" strike="noStrike" dirty="0">
                          <a:effectLst/>
                          <a:latin typeface="うずらフォント" panose="02000609000000000000" pitchFamily="1" charset="-128"/>
                          <a:ea typeface="うずらフォント" panose="02000609000000000000" pitchFamily="1" charset="-128"/>
                        </a:rPr>
                        <a:t>未就園児２歳～</a:t>
                      </a:r>
                      <a:endParaRPr lang="zh-TW"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rowSpan="2" hMerge="1">
                  <a:txBody>
                    <a:bodyPr/>
                    <a:lstStyle/>
                    <a:p>
                      <a:endParaRPr kumimoji="1" lang="ja-JP" altLang="en-US"/>
                    </a:p>
                  </a:txBody>
                  <a:tcPr/>
                </a:tc>
                <a:tc>
                  <a:txBody>
                    <a:bodyPr/>
                    <a:lstStyle/>
                    <a:p>
                      <a:pPr algn="ctr" rtl="0" fontAlgn="ctr"/>
                      <a:r>
                        <a:rPr lang="ja-JP" altLang="en-US" sz="700" u="none" strike="noStrike" dirty="0">
                          <a:effectLst/>
                          <a:latin typeface="うずらフォント" panose="02000609000000000000" pitchFamily="1" charset="-128"/>
                          <a:ea typeface="うずらフォント" panose="02000609000000000000" pitchFamily="1" charset="-128"/>
                        </a:rPr>
                        <a:t>火・木・金</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a:txBody>
                    <a:bodyPr/>
                    <a:lstStyle/>
                    <a:p>
                      <a:pPr algn="ctr" rtl="0" fontAlgn="ctr"/>
                      <a:r>
                        <a:rPr lang="ja-JP" altLang="en-US" sz="600" u="none" strike="noStrike" dirty="0">
                          <a:effectLst/>
                          <a:latin typeface="うずらフォント" panose="02000609000000000000" pitchFamily="1" charset="-128"/>
                          <a:ea typeface="うずらフォント" panose="02000609000000000000" pitchFamily="1" charset="-128"/>
                        </a:rPr>
                        <a:t>１０：</a:t>
                      </a:r>
                      <a:r>
                        <a:rPr lang="en-US" altLang="ja-JP" sz="600" u="none" strike="noStrike" dirty="0">
                          <a:effectLst/>
                          <a:latin typeface="うずらフォント" panose="02000609000000000000" pitchFamily="1" charset="-128"/>
                          <a:ea typeface="うずらフォント" panose="02000609000000000000" pitchFamily="1" charset="-128"/>
                        </a:rPr>
                        <a:t>4</a:t>
                      </a:r>
                      <a:r>
                        <a:rPr lang="ja-JP" altLang="en-US" sz="600" u="none" strike="noStrike" dirty="0">
                          <a:effectLst/>
                          <a:latin typeface="うずらフォント" panose="02000609000000000000" pitchFamily="1" charset="-128"/>
                          <a:ea typeface="うずらフォント" panose="02000609000000000000" pitchFamily="1" charset="-128"/>
                        </a:rPr>
                        <a:t>０～１１：２０</a:t>
                      </a:r>
                      <a:endPar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extLst>
                  <a:ext uri="{0D108BD9-81ED-4DB2-BD59-A6C34878D82A}">
                    <a16:rowId xmlns:a16="http://schemas.microsoft.com/office/drawing/2014/main" val="634550593"/>
                  </a:ext>
                </a:extLst>
              </a:tr>
              <a:tr h="138519">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ctr" rtl="0" fontAlgn="ctr"/>
                      <a:r>
                        <a:rPr lang="ja-JP" altLang="en-US" sz="700" u="none" strike="noStrike" dirty="0">
                          <a:effectLst/>
                          <a:latin typeface="うずらフォント" panose="02000609000000000000" pitchFamily="1" charset="-128"/>
                          <a:ea typeface="うずらフォント" panose="02000609000000000000" pitchFamily="1" charset="-128"/>
                        </a:rPr>
                        <a:t>日</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a:txBody>
                    <a:bodyPr/>
                    <a:lstStyle/>
                    <a:p>
                      <a:pPr algn="ctr" rtl="0" fontAlgn="ctr"/>
                      <a:r>
                        <a:rPr lang="ja-JP" altLang="en-US" sz="600" u="none" strike="noStrike" dirty="0">
                          <a:effectLst/>
                          <a:latin typeface="うずらフォント" panose="02000609000000000000" pitchFamily="1" charset="-128"/>
                          <a:ea typeface="うずらフォント" panose="02000609000000000000" pitchFamily="1" charset="-128"/>
                        </a:rPr>
                        <a:t>１１：３０～１２：</a:t>
                      </a:r>
                      <a:r>
                        <a:rPr lang="en-US" altLang="ja-JP" sz="600" u="none" strike="noStrike" dirty="0">
                          <a:effectLst/>
                          <a:latin typeface="うずらフォント" panose="02000609000000000000" pitchFamily="1" charset="-128"/>
                          <a:ea typeface="うずらフォント" panose="02000609000000000000" pitchFamily="1" charset="-128"/>
                        </a:rPr>
                        <a:t>1</a:t>
                      </a:r>
                      <a:r>
                        <a:rPr lang="ja-JP" altLang="en-US" sz="600" u="none" strike="noStrike" dirty="0">
                          <a:effectLst/>
                          <a:latin typeface="うずらフォント" panose="02000609000000000000" pitchFamily="1" charset="-128"/>
                          <a:ea typeface="うずらフォント" panose="02000609000000000000" pitchFamily="1" charset="-128"/>
                        </a:rPr>
                        <a:t>０</a:t>
                      </a:r>
                      <a:endPar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extLst>
                  <a:ext uri="{0D108BD9-81ED-4DB2-BD59-A6C34878D82A}">
                    <a16:rowId xmlns:a16="http://schemas.microsoft.com/office/drawing/2014/main" val="3385310838"/>
                  </a:ext>
                </a:extLst>
              </a:tr>
              <a:tr h="138519">
                <a:tc vMerge="1">
                  <a:txBody>
                    <a:bodyPr/>
                    <a:lstStyle/>
                    <a:p>
                      <a:endParaRPr kumimoji="1" lang="ja-JP" altLang="en-US"/>
                    </a:p>
                  </a:txBody>
                  <a:tcPr/>
                </a:tc>
                <a:tc rowSpan="2" gridSpan="2">
                  <a:txBody>
                    <a:bodyPr/>
                    <a:lstStyle/>
                    <a:p>
                      <a:pPr algn="ctr" rtl="0" fontAlgn="ctr"/>
                      <a:r>
                        <a:rPr lang="ja-JP" altLang="en-US" sz="700" u="none" strike="noStrike" dirty="0">
                          <a:effectLst/>
                          <a:latin typeface="うずらフォント" panose="02000609000000000000" pitchFamily="1" charset="-128"/>
                          <a:ea typeface="うずらフォント" panose="02000609000000000000" pitchFamily="1" charset="-128"/>
                        </a:rPr>
                        <a:t>年少</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rowSpan="2" hMerge="1">
                  <a:txBody>
                    <a:bodyPr/>
                    <a:lstStyle/>
                    <a:p>
                      <a:endParaRPr kumimoji="1" lang="ja-JP" altLang="en-US"/>
                    </a:p>
                  </a:txBody>
                  <a:tcPr/>
                </a:tc>
                <a:tc>
                  <a:txBody>
                    <a:bodyPr/>
                    <a:lstStyle/>
                    <a:p>
                      <a:pPr algn="ctr" rtl="0" fontAlgn="ctr"/>
                      <a:r>
                        <a:rPr lang="ja-JP" altLang="en-US" sz="700" u="none" strike="noStrike" dirty="0">
                          <a:effectLst/>
                          <a:latin typeface="うずらフォント" panose="02000609000000000000" pitchFamily="1" charset="-128"/>
                          <a:ea typeface="うずらフォント" panose="02000609000000000000" pitchFamily="1" charset="-128"/>
                        </a:rPr>
                        <a:t>月～金</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a:txBody>
                    <a:bodyPr/>
                    <a:lstStyle/>
                    <a:p>
                      <a:pPr algn="ctr" rtl="0" fontAlgn="ctr"/>
                      <a:r>
                        <a:rPr lang="ja-JP" altLang="en-US" sz="600" u="none" strike="noStrike" dirty="0">
                          <a:effectLst/>
                          <a:latin typeface="うずらフォント" panose="02000609000000000000" pitchFamily="1" charset="-128"/>
                          <a:ea typeface="うずらフォント" panose="02000609000000000000" pitchFamily="1" charset="-128"/>
                        </a:rPr>
                        <a:t>１５：３０～１６：２０</a:t>
                      </a:r>
                      <a:endPar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extLst>
                  <a:ext uri="{0D108BD9-81ED-4DB2-BD59-A6C34878D82A}">
                    <a16:rowId xmlns:a16="http://schemas.microsoft.com/office/drawing/2014/main" val="3415532416"/>
                  </a:ext>
                </a:extLst>
              </a:tr>
              <a:tr h="138519">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ctr" rtl="0" fontAlgn="ctr"/>
                      <a:r>
                        <a:rPr lang="ja-JP" altLang="en-US" sz="700" u="none" strike="noStrike" dirty="0">
                          <a:effectLst/>
                          <a:latin typeface="うずらフォント" panose="02000609000000000000" pitchFamily="1" charset="-128"/>
                          <a:ea typeface="うずらフォント" panose="02000609000000000000" pitchFamily="1" charset="-128"/>
                        </a:rPr>
                        <a:t>土・日</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a:txBody>
                    <a:bodyPr/>
                    <a:lstStyle/>
                    <a:p>
                      <a:pPr algn="ctr" rtl="0" fontAlgn="ctr"/>
                      <a:r>
                        <a:rPr lang="ja-JP" altLang="en-US" sz="600" u="none" strike="noStrike" dirty="0">
                          <a:effectLst/>
                          <a:latin typeface="うずらフォント" panose="02000609000000000000" pitchFamily="1" charset="-128"/>
                          <a:ea typeface="うずらフォント" panose="02000609000000000000" pitchFamily="1" charset="-128"/>
                        </a:rPr>
                        <a:t>１０：３０～１１：２０</a:t>
                      </a:r>
                      <a:endPar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extLst>
                  <a:ext uri="{0D108BD9-81ED-4DB2-BD59-A6C34878D82A}">
                    <a16:rowId xmlns:a16="http://schemas.microsoft.com/office/drawing/2014/main" val="3689024123"/>
                  </a:ext>
                </a:extLst>
              </a:tr>
              <a:tr h="138519">
                <a:tc vMerge="1">
                  <a:txBody>
                    <a:bodyPr/>
                    <a:lstStyle/>
                    <a:p>
                      <a:endParaRPr kumimoji="1" lang="ja-JP" altLang="en-US"/>
                    </a:p>
                  </a:txBody>
                  <a:tcPr/>
                </a:tc>
                <a:tc rowSpan="3" gridSpan="2">
                  <a:txBody>
                    <a:bodyPr/>
                    <a:lstStyle/>
                    <a:p>
                      <a:pPr algn="ctr" rtl="0" fontAlgn="ctr"/>
                      <a:r>
                        <a:rPr lang="ja-JP" altLang="en-US" sz="700" u="none" strike="noStrike" dirty="0">
                          <a:effectLst/>
                          <a:latin typeface="うずらフォント" panose="02000609000000000000" pitchFamily="1" charset="-128"/>
                          <a:ea typeface="うずらフォント" panose="02000609000000000000" pitchFamily="1" charset="-128"/>
                        </a:rPr>
                        <a:t>年中長</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rowSpan="3" hMerge="1">
                  <a:txBody>
                    <a:bodyPr/>
                    <a:lstStyle/>
                    <a:p>
                      <a:endParaRPr kumimoji="1" lang="ja-JP" altLang="en-US"/>
                    </a:p>
                  </a:txBody>
                  <a:tcPr/>
                </a:tc>
                <a:tc>
                  <a:txBody>
                    <a:bodyPr/>
                    <a:lstStyle/>
                    <a:p>
                      <a:pPr algn="ctr" rtl="0" fontAlgn="ctr"/>
                      <a:r>
                        <a:rPr lang="ja-JP" altLang="en-US" sz="700" u="none" strike="noStrike" dirty="0">
                          <a:effectLst/>
                          <a:latin typeface="うずらフォント" panose="02000609000000000000" pitchFamily="1" charset="-128"/>
                          <a:ea typeface="うずらフォント" panose="02000609000000000000" pitchFamily="1" charset="-128"/>
                        </a:rPr>
                        <a:t>火・木・金</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a:txBody>
                    <a:bodyPr/>
                    <a:lstStyle/>
                    <a:p>
                      <a:pPr algn="ctr" rtl="0" fontAlgn="ctr"/>
                      <a:r>
                        <a:rPr lang="ja-JP" altLang="en-US" sz="600" u="none" strike="noStrike" dirty="0">
                          <a:effectLst/>
                          <a:latin typeface="うずらフォント" panose="02000609000000000000" pitchFamily="1" charset="-128"/>
                          <a:ea typeface="うずらフォント" panose="02000609000000000000" pitchFamily="1" charset="-128"/>
                        </a:rPr>
                        <a:t>１５：３０～１６：２０</a:t>
                      </a:r>
                      <a:endPar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extLst>
                  <a:ext uri="{0D108BD9-81ED-4DB2-BD59-A6C34878D82A}">
                    <a16:rowId xmlns:a16="http://schemas.microsoft.com/office/drawing/2014/main" val="431481954"/>
                  </a:ext>
                </a:extLst>
              </a:tr>
              <a:tr h="138519">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ctr" rtl="0" fontAlgn="ctr"/>
                      <a:r>
                        <a:rPr lang="ja-JP" altLang="en-US" sz="700" u="none" strike="noStrike" dirty="0">
                          <a:effectLst/>
                          <a:latin typeface="うずらフォント" panose="02000609000000000000" pitchFamily="1" charset="-128"/>
                          <a:ea typeface="うずらフォント" panose="02000609000000000000" pitchFamily="1" charset="-128"/>
                        </a:rPr>
                        <a:t>月・水・木</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a:txBody>
                    <a:bodyPr/>
                    <a:lstStyle/>
                    <a:p>
                      <a:pPr algn="ctr" rtl="0" fontAlgn="ctr"/>
                      <a:r>
                        <a:rPr lang="ja-JP" altLang="en-US" sz="600" u="none" strike="noStrike" dirty="0">
                          <a:effectLst/>
                          <a:latin typeface="うずらフォント" panose="02000609000000000000" pitchFamily="1" charset="-128"/>
                          <a:ea typeface="うずらフォント" panose="02000609000000000000" pitchFamily="1" charset="-128"/>
                        </a:rPr>
                        <a:t>１６：３０～１７：２０</a:t>
                      </a:r>
                      <a:endPar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extLst>
                  <a:ext uri="{0D108BD9-81ED-4DB2-BD59-A6C34878D82A}">
                    <a16:rowId xmlns:a16="http://schemas.microsoft.com/office/drawing/2014/main" val="102897705"/>
                  </a:ext>
                </a:extLst>
              </a:tr>
              <a:tr h="138519">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ctr" rtl="0" fontAlgn="ctr"/>
                      <a:r>
                        <a:rPr lang="ja-JP" altLang="en-US" sz="700" u="none" strike="noStrike" dirty="0">
                          <a:effectLst/>
                          <a:latin typeface="うずらフォント" panose="02000609000000000000" pitchFamily="1" charset="-128"/>
                          <a:ea typeface="うずらフォント" panose="02000609000000000000" pitchFamily="1" charset="-128"/>
                        </a:rPr>
                        <a:t>土・日</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a:txBody>
                    <a:bodyPr/>
                    <a:lstStyle/>
                    <a:p>
                      <a:pPr algn="ctr" rtl="0" fontAlgn="ctr"/>
                      <a:r>
                        <a:rPr lang="ja-JP" altLang="en-US" sz="600" u="none" strike="noStrike" dirty="0">
                          <a:effectLst/>
                          <a:latin typeface="うずらフォント" panose="02000609000000000000" pitchFamily="1" charset="-128"/>
                          <a:ea typeface="うずらフォント" panose="02000609000000000000" pitchFamily="1" charset="-128"/>
                        </a:rPr>
                        <a:t>１１：３０～１２：２０</a:t>
                      </a:r>
                      <a:endPar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extLst>
                  <a:ext uri="{0D108BD9-81ED-4DB2-BD59-A6C34878D82A}">
                    <a16:rowId xmlns:a16="http://schemas.microsoft.com/office/drawing/2014/main" val="4135829151"/>
                  </a:ext>
                </a:extLst>
              </a:tr>
              <a:tr h="138519">
                <a:tc vMerge="1">
                  <a:txBody>
                    <a:bodyPr/>
                    <a:lstStyle/>
                    <a:p>
                      <a:endParaRPr kumimoji="1" lang="ja-JP" altLang="en-US"/>
                    </a:p>
                  </a:txBody>
                  <a:tcPr/>
                </a:tc>
                <a:tc rowSpan="4" gridSpan="2">
                  <a:txBody>
                    <a:bodyPr/>
                    <a:lstStyle/>
                    <a:p>
                      <a:pPr algn="ctr" rtl="0" fontAlgn="ctr"/>
                      <a:r>
                        <a:rPr lang="ja-JP" altLang="en-US" sz="700" u="none" strike="noStrike" dirty="0">
                          <a:effectLst/>
                          <a:latin typeface="うずらフォント" panose="02000609000000000000" pitchFamily="1" charset="-128"/>
                          <a:ea typeface="うずらフォント" panose="02000609000000000000" pitchFamily="1" charset="-128"/>
                        </a:rPr>
                        <a:t>小学生</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rowSpan="4" hMerge="1">
                  <a:txBody>
                    <a:bodyPr/>
                    <a:lstStyle/>
                    <a:p>
                      <a:endParaRPr kumimoji="1" lang="ja-JP" altLang="en-US"/>
                    </a:p>
                  </a:txBody>
                  <a:tcPr/>
                </a:tc>
                <a:tc>
                  <a:txBody>
                    <a:bodyPr/>
                    <a:lstStyle/>
                    <a:p>
                      <a:pPr algn="ctr" rtl="0" fontAlgn="ctr"/>
                      <a:r>
                        <a:rPr lang="ja-JP" altLang="en-US" sz="700" u="none" strike="noStrike" dirty="0">
                          <a:effectLst/>
                          <a:latin typeface="うずらフォント" panose="02000609000000000000" pitchFamily="1" charset="-128"/>
                          <a:ea typeface="うずらフォント" panose="02000609000000000000" pitchFamily="1" charset="-128"/>
                        </a:rPr>
                        <a:t>火・金</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a:txBody>
                    <a:bodyPr/>
                    <a:lstStyle/>
                    <a:p>
                      <a:pPr algn="ctr" rtl="0" fontAlgn="ctr"/>
                      <a:r>
                        <a:rPr lang="ja-JP" altLang="en-US" sz="600" u="none" strike="noStrike" dirty="0">
                          <a:effectLst/>
                          <a:latin typeface="うずらフォント" panose="02000609000000000000" pitchFamily="1" charset="-128"/>
                          <a:ea typeface="うずらフォント" panose="02000609000000000000" pitchFamily="1" charset="-128"/>
                        </a:rPr>
                        <a:t>１６：３０～１７：２０</a:t>
                      </a:r>
                      <a:endPar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extLst>
                  <a:ext uri="{0D108BD9-81ED-4DB2-BD59-A6C34878D82A}">
                    <a16:rowId xmlns:a16="http://schemas.microsoft.com/office/drawing/2014/main" val="2414576531"/>
                  </a:ext>
                </a:extLst>
              </a:tr>
              <a:tr h="138519">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ctr" rtl="0" fontAlgn="ctr"/>
                      <a:r>
                        <a:rPr lang="ja-JP" altLang="en-US" sz="700" u="none" strike="noStrike" dirty="0">
                          <a:effectLst/>
                          <a:latin typeface="うずらフォント" panose="02000609000000000000" pitchFamily="1" charset="-128"/>
                          <a:ea typeface="うずらフォント" panose="02000609000000000000" pitchFamily="1" charset="-128"/>
                        </a:rPr>
                        <a:t>月・木</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a:txBody>
                    <a:bodyPr/>
                    <a:lstStyle/>
                    <a:p>
                      <a:pPr algn="ctr" rtl="0" fontAlgn="ctr"/>
                      <a:r>
                        <a:rPr lang="ja-JP" altLang="en-US" sz="600" u="none" strike="noStrike" dirty="0">
                          <a:effectLst/>
                          <a:latin typeface="うずらフォント" panose="02000609000000000000" pitchFamily="1" charset="-128"/>
                          <a:ea typeface="うずらフォント" panose="02000609000000000000" pitchFamily="1" charset="-128"/>
                        </a:rPr>
                        <a:t>１７：００～１７：５０</a:t>
                      </a:r>
                      <a:endPar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extLst>
                  <a:ext uri="{0D108BD9-81ED-4DB2-BD59-A6C34878D82A}">
                    <a16:rowId xmlns:a16="http://schemas.microsoft.com/office/drawing/2014/main" val="4209732311"/>
                  </a:ext>
                </a:extLst>
              </a:tr>
              <a:tr h="138519">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ctr" rtl="0" fontAlgn="ctr"/>
                      <a:r>
                        <a:rPr lang="ja-JP" altLang="en-US" sz="700" u="none" strike="noStrike" dirty="0">
                          <a:effectLst/>
                          <a:latin typeface="うずらフォント" panose="02000609000000000000" pitchFamily="1" charset="-128"/>
                          <a:ea typeface="うずらフォント" panose="02000609000000000000" pitchFamily="1" charset="-128"/>
                        </a:rPr>
                        <a:t>木</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a:txBody>
                    <a:bodyPr/>
                    <a:lstStyle/>
                    <a:p>
                      <a:pPr algn="ctr" rtl="0" fontAlgn="ctr"/>
                      <a:r>
                        <a:rPr lang="ja-JP" altLang="en-US" sz="600" u="none" strike="noStrike" dirty="0">
                          <a:effectLst/>
                          <a:latin typeface="うずらフォント" panose="02000609000000000000" pitchFamily="1" charset="-128"/>
                          <a:ea typeface="うずらフォント" panose="02000609000000000000" pitchFamily="1" charset="-128"/>
                        </a:rPr>
                        <a:t>１８：００～１８：５０</a:t>
                      </a:r>
                      <a:endPar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extLst>
                  <a:ext uri="{0D108BD9-81ED-4DB2-BD59-A6C34878D82A}">
                    <a16:rowId xmlns:a16="http://schemas.microsoft.com/office/drawing/2014/main" val="3300007875"/>
                  </a:ext>
                </a:extLst>
              </a:tr>
              <a:tr h="138519">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ctr" rtl="0" fontAlgn="ctr"/>
                      <a:r>
                        <a:rPr lang="ja-JP" altLang="en-US" sz="700" u="none" strike="noStrike" dirty="0">
                          <a:effectLst/>
                          <a:latin typeface="うずらフォント" panose="02000609000000000000" pitchFamily="1" charset="-128"/>
                          <a:ea typeface="うずらフォント" panose="02000609000000000000" pitchFamily="1" charset="-128"/>
                        </a:rPr>
                        <a:t>土・日</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a:txBody>
                    <a:bodyPr/>
                    <a:lstStyle/>
                    <a:p>
                      <a:pPr algn="ctr" rtl="0" fontAlgn="ctr"/>
                      <a:r>
                        <a:rPr lang="ja-JP" altLang="en-US" sz="600" u="none" strike="noStrike" dirty="0">
                          <a:effectLst/>
                          <a:latin typeface="うずらフォント" panose="02000609000000000000" pitchFamily="1" charset="-128"/>
                          <a:ea typeface="うずらフォント" panose="02000609000000000000" pitchFamily="1" charset="-128"/>
                        </a:rPr>
                        <a:t>１０：３０～１１：２０</a:t>
                      </a:r>
                      <a:endPar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extLst>
                  <a:ext uri="{0D108BD9-81ED-4DB2-BD59-A6C34878D82A}">
                    <a16:rowId xmlns:a16="http://schemas.microsoft.com/office/drawing/2014/main" val="78918923"/>
                  </a:ext>
                </a:extLst>
              </a:tr>
              <a:tr h="138519">
                <a:tc rowSpan="4">
                  <a:txBody>
                    <a:bodyPr/>
                    <a:lstStyle/>
                    <a:p>
                      <a:pPr algn="ctr" rtl="0" fontAlgn="ctr"/>
                      <a:r>
                        <a:rPr lang="ja-JP" altLang="en-US" sz="600" u="none" strike="noStrike" dirty="0">
                          <a:effectLst/>
                          <a:latin typeface="うずらフォント" panose="02000609000000000000" pitchFamily="1" charset="-128"/>
                          <a:ea typeface="うずらフォント" panose="02000609000000000000" pitchFamily="1" charset="-128"/>
                        </a:rPr>
                        <a:t>新体操</a:t>
                      </a:r>
                      <a:endPar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gridSpan="2">
                  <a:txBody>
                    <a:bodyPr/>
                    <a:lstStyle/>
                    <a:p>
                      <a:pPr algn="ctr" rtl="0" fontAlgn="ctr"/>
                      <a:r>
                        <a:rPr lang="ja-JP" altLang="en-US" sz="700" u="none" strike="noStrike">
                          <a:effectLst/>
                          <a:latin typeface="うずらフォント" panose="02000609000000000000" pitchFamily="1" charset="-128"/>
                          <a:ea typeface="うずらフォント" panose="02000609000000000000" pitchFamily="1" charset="-128"/>
                        </a:rPr>
                        <a:t>年少～年長</a:t>
                      </a:r>
                      <a:endParaRPr lang="ja-JP" altLang="en-US" sz="700" b="0" i="0" u="none" strike="noStrike">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hMerge="1">
                  <a:txBody>
                    <a:bodyPr/>
                    <a:lstStyle/>
                    <a:p>
                      <a:endParaRPr kumimoji="1" lang="ja-JP" altLang="en-US"/>
                    </a:p>
                  </a:txBody>
                  <a:tcPr/>
                </a:tc>
                <a:tc>
                  <a:txBody>
                    <a:bodyPr/>
                    <a:lstStyle/>
                    <a:p>
                      <a:pPr algn="ctr" rtl="0" fontAlgn="ctr"/>
                      <a:r>
                        <a:rPr lang="ja-JP" altLang="en-US" sz="700" u="none" strike="noStrike">
                          <a:effectLst/>
                          <a:latin typeface="うずらフォント" panose="02000609000000000000" pitchFamily="1" charset="-128"/>
                          <a:ea typeface="うずらフォント" panose="02000609000000000000" pitchFamily="1" charset="-128"/>
                        </a:rPr>
                        <a:t>月・水</a:t>
                      </a:r>
                      <a:endParaRPr lang="ja-JP" altLang="en-US" sz="700" b="0" i="0" u="none" strike="noStrike">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a:txBody>
                    <a:bodyPr/>
                    <a:lstStyle/>
                    <a:p>
                      <a:pPr algn="ctr" rtl="0" fontAlgn="ctr"/>
                      <a:r>
                        <a:rPr lang="ja-JP" altLang="en-US" sz="600" u="none" strike="noStrike" dirty="0">
                          <a:effectLst/>
                          <a:latin typeface="うずらフォント" panose="02000609000000000000" pitchFamily="1" charset="-128"/>
                          <a:ea typeface="うずらフォント" panose="02000609000000000000" pitchFamily="1" charset="-128"/>
                        </a:rPr>
                        <a:t>１５：３０～１６：２０</a:t>
                      </a:r>
                      <a:endPar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extLst>
                  <a:ext uri="{0D108BD9-81ED-4DB2-BD59-A6C34878D82A}">
                    <a16:rowId xmlns:a16="http://schemas.microsoft.com/office/drawing/2014/main" val="164268732"/>
                  </a:ext>
                </a:extLst>
              </a:tr>
              <a:tr h="138519">
                <a:tc vMerge="1">
                  <a:txBody>
                    <a:bodyPr/>
                    <a:lstStyle/>
                    <a:p>
                      <a:endParaRPr kumimoji="1" lang="ja-JP" altLang="en-US"/>
                    </a:p>
                  </a:txBody>
                  <a:tcPr/>
                </a:tc>
                <a:tc gridSpan="2">
                  <a:txBody>
                    <a:bodyPr/>
                    <a:lstStyle/>
                    <a:p>
                      <a:pPr algn="ctr" rtl="0" fontAlgn="ctr"/>
                      <a:r>
                        <a:rPr lang="ja-JP" altLang="en-US" sz="700" u="none" strike="noStrike">
                          <a:effectLst/>
                          <a:latin typeface="うずらフォント" panose="02000609000000000000" pitchFamily="1" charset="-128"/>
                          <a:ea typeface="うずらフォント" panose="02000609000000000000" pitchFamily="1" charset="-128"/>
                        </a:rPr>
                        <a:t>小学生</a:t>
                      </a:r>
                      <a:endParaRPr lang="ja-JP" altLang="en-US" sz="700" b="0" i="0" u="none" strike="noStrike">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hMerge="1">
                  <a:txBody>
                    <a:bodyPr/>
                    <a:lstStyle/>
                    <a:p>
                      <a:endParaRPr kumimoji="1" lang="ja-JP" altLang="en-US"/>
                    </a:p>
                  </a:txBody>
                  <a:tcPr/>
                </a:tc>
                <a:tc>
                  <a:txBody>
                    <a:bodyPr/>
                    <a:lstStyle/>
                    <a:p>
                      <a:pPr algn="ctr" rtl="0" fontAlgn="ctr"/>
                      <a:r>
                        <a:rPr lang="ja-JP" altLang="en-US" sz="700" u="none" strike="noStrike" dirty="0">
                          <a:effectLst/>
                          <a:latin typeface="うずらフォント" panose="02000609000000000000" pitchFamily="1" charset="-128"/>
                          <a:ea typeface="うずらフォント" panose="02000609000000000000" pitchFamily="1" charset="-128"/>
                        </a:rPr>
                        <a:t>月・水・金</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a:txBody>
                    <a:bodyPr/>
                    <a:lstStyle/>
                    <a:p>
                      <a:pPr algn="ctr" rtl="0" fontAlgn="ctr"/>
                      <a:r>
                        <a:rPr lang="ja-JP" altLang="en-US" sz="600" u="none" strike="noStrike" dirty="0">
                          <a:effectLst/>
                          <a:latin typeface="うずらフォント" panose="02000609000000000000" pitchFamily="1" charset="-128"/>
                          <a:ea typeface="うずらフォント" panose="02000609000000000000" pitchFamily="1" charset="-128"/>
                        </a:rPr>
                        <a:t>１６：３０～１７：２０</a:t>
                      </a:r>
                      <a:endPar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extLst>
                  <a:ext uri="{0D108BD9-81ED-4DB2-BD59-A6C34878D82A}">
                    <a16:rowId xmlns:a16="http://schemas.microsoft.com/office/drawing/2014/main" val="1762449799"/>
                  </a:ext>
                </a:extLst>
              </a:tr>
              <a:tr h="138519">
                <a:tc vMerge="1">
                  <a:txBody>
                    <a:bodyPr/>
                    <a:lstStyle/>
                    <a:p>
                      <a:endParaRPr kumimoji="1" lang="ja-JP" altLang="en-US"/>
                    </a:p>
                  </a:txBody>
                  <a:tcPr/>
                </a:tc>
                <a:tc rowSpan="2" gridSpan="2">
                  <a:txBody>
                    <a:bodyPr/>
                    <a:lstStyle/>
                    <a:p>
                      <a:pPr algn="ctr" rtl="0" fontAlgn="ctr"/>
                      <a:r>
                        <a:rPr lang="ja-JP" altLang="en-US" sz="700" u="none" strike="noStrike" dirty="0">
                          <a:effectLst/>
                          <a:latin typeface="うずらフォント" panose="02000609000000000000" pitchFamily="1" charset="-128"/>
                          <a:ea typeface="うずらフォント" panose="02000609000000000000" pitchFamily="1" charset="-128"/>
                        </a:rPr>
                        <a:t>育成</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rowSpan="2" hMerge="1">
                  <a:txBody>
                    <a:bodyPr/>
                    <a:lstStyle/>
                    <a:p>
                      <a:endParaRPr kumimoji="1" lang="ja-JP" altLang="en-US"/>
                    </a:p>
                  </a:txBody>
                  <a:tcPr/>
                </a:tc>
                <a:tc>
                  <a:txBody>
                    <a:bodyPr/>
                    <a:lstStyle/>
                    <a:p>
                      <a:pPr algn="ctr" rtl="0" fontAlgn="ctr"/>
                      <a:r>
                        <a:rPr lang="ja-JP" altLang="en-US" sz="700" u="none" strike="noStrike" dirty="0">
                          <a:effectLst/>
                          <a:latin typeface="うずらフォント" panose="02000609000000000000" pitchFamily="1" charset="-128"/>
                          <a:ea typeface="うずらフォント" panose="02000609000000000000" pitchFamily="1" charset="-128"/>
                        </a:rPr>
                        <a:t>月・水・金</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a:txBody>
                    <a:bodyPr/>
                    <a:lstStyle/>
                    <a:p>
                      <a:pPr algn="ctr" rtl="0" fontAlgn="ctr"/>
                      <a:r>
                        <a:rPr lang="ja-JP" altLang="en-US" sz="600" u="none" strike="noStrike" dirty="0">
                          <a:effectLst/>
                          <a:latin typeface="うずらフォント" panose="02000609000000000000" pitchFamily="1" charset="-128"/>
                          <a:ea typeface="うずらフォント" panose="02000609000000000000" pitchFamily="1" charset="-128"/>
                        </a:rPr>
                        <a:t>１７：３０～１９：００</a:t>
                      </a:r>
                      <a:endPar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extLst>
                  <a:ext uri="{0D108BD9-81ED-4DB2-BD59-A6C34878D82A}">
                    <a16:rowId xmlns:a16="http://schemas.microsoft.com/office/drawing/2014/main" val="1451846478"/>
                  </a:ext>
                </a:extLst>
              </a:tr>
              <a:tr h="138519">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ctr" rtl="0" fontAlgn="ctr"/>
                      <a:r>
                        <a:rPr lang="ja-JP" altLang="en-US" sz="700" u="none" strike="noStrike">
                          <a:effectLst/>
                          <a:latin typeface="うずらフォント" panose="02000609000000000000" pitchFamily="1" charset="-128"/>
                          <a:ea typeface="うずらフォント" panose="02000609000000000000" pitchFamily="1" charset="-128"/>
                        </a:rPr>
                        <a:t>土</a:t>
                      </a:r>
                      <a:endParaRPr lang="ja-JP" altLang="en-US" sz="700" b="0" i="0" u="none" strike="noStrike">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a:txBody>
                    <a:bodyPr/>
                    <a:lstStyle/>
                    <a:p>
                      <a:pPr algn="ctr" rtl="0" fontAlgn="ctr"/>
                      <a:r>
                        <a:rPr lang="ja-JP" altLang="en-US" sz="600" u="none" strike="noStrike" dirty="0">
                          <a:effectLst/>
                          <a:latin typeface="うずらフォント" panose="02000609000000000000" pitchFamily="1" charset="-128"/>
                          <a:ea typeface="うずらフォント" panose="02000609000000000000" pitchFamily="1" charset="-128"/>
                        </a:rPr>
                        <a:t>１５：３０～１７：００</a:t>
                      </a:r>
                      <a:endPar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extLst>
                  <a:ext uri="{0D108BD9-81ED-4DB2-BD59-A6C34878D82A}">
                    <a16:rowId xmlns:a16="http://schemas.microsoft.com/office/drawing/2014/main" val="1706216483"/>
                  </a:ext>
                </a:extLst>
              </a:tr>
              <a:tr h="138519">
                <a:tc>
                  <a:txBody>
                    <a:bodyPr/>
                    <a:lstStyle/>
                    <a:p>
                      <a:pPr algn="ctr" rtl="0" fontAlgn="ctr"/>
                      <a:endPar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rowSpan="2" gridSpan="2">
                  <a:txBody>
                    <a:bodyPr/>
                    <a:lstStyle/>
                    <a:p>
                      <a:pPr algn="ctr" rtl="0" fontAlgn="ctr"/>
                      <a:r>
                        <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rPr>
                        <a:t>選手</a:t>
                      </a:r>
                    </a:p>
                  </a:txBody>
                  <a:tcPr marL="3961" marR="3961" marT="3961" marB="0" anchor="ctr">
                    <a:solidFill>
                      <a:srgbClr val="D9D9FF"/>
                    </a:solidFill>
                  </a:tcPr>
                </a:tc>
                <a:tc rowSpan="2" hMerge="1">
                  <a:txBody>
                    <a:bodyPr/>
                    <a:lstStyle/>
                    <a:p>
                      <a:endParaRPr kumimoji="1" lang="ja-JP" altLang="en-US"/>
                    </a:p>
                  </a:txBody>
                  <a:tcPr/>
                </a:tc>
                <a:tc>
                  <a:txBody>
                    <a:bodyPr/>
                    <a:lstStyle/>
                    <a:p>
                      <a:pPr algn="ctr" rtl="0" fontAlgn="ctr"/>
                      <a:r>
                        <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rPr>
                        <a:t>月・水・金</a:t>
                      </a:r>
                    </a:p>
                  </a:txBody>
                  <a:tcPr marL="3961" marR="3961" marT="3961" marB="0" anchor="ctr">
                    <a:solidFill>
                      <a:srgbClr val="D9D9FF"/>
                    </a:solidFill>
                  </a:tcPr>
                </a:tc>
                <a:tc>
                  <a:txBody>
                    <a:bodyPr/>
                    <a:lstStyle/>
                    <a:p>
                      <a:pPr algn="ctr" rtl="0" fontAlgn="ctr"/>
                      <a:r>
                        <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rPr>
                        <a:t>１７：３０～２０：００</a:t>
                      </a:r>
                    </a:p>
                  </a:txBody>
                  <a:tcPr marL="3961" marR="3961" marT="3961" marB="0" anchor="ctr">
                    <a:solidFill>
                      <a:srgbClr val="D9D9FF"/>
                    </a:solidFill>
                  </a:tcPr>
                </a:tc>
                <a:extLst>
                  <a:ext uri="{0D108BD9-81ED-4DB2-BD59-A6C34878D82A}">
                    <a16:rowId xmlns:a16="http://schemas.microsoft.com/office/drawing/2014/main" val="2605847243"/>
                  </a:ext>
                </a:extLst>
              </a:tr>
              <a:tr h="138519">
                <a:tc>
                  <a:txBody>
                    <a:bodyPr/>
                    <a:lstStyle/>
                    <a:p>
                      <a:pPr algn="ctr" rtl="0" fontAlgn="ctr"/>
                      <a:endPar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gridSpan="2" vMerge="1">
                  <a:txBody>
                    <a:bodyPr/>
                    <a:lstStyle/>
                    <a:p>
                      <a:pPr algn="ctr" rtl="0" fontAlgn="ct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hMerge="1" vMerge="1">
                  <a:txBody>
                    <a:bodyPr/>
                    <a:lstStyle/>
                    <a:p>
                      <a:endParaRPr kumimoji="1" lang="ja-JP" altLang="en-US"/>
                    </a:p>
                  </a:txBody>
                  <a:tcPr/>
                </a:tc>
                <a:tc>
                  <a:txBody>
                    <a:bodyPr/>
                    <a:lstStyle/>
                    <a:p>
                      <a:pPr algn="ctr" rtl="0" fontAlgn="ctr"/>
                      <a:r>
                        <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rPr>
                        <a:t>土・日</a:t>
                      </a:r>
                    </a:p>
                  </a:txBody>
                  <a:tcPr marL="3961" marR="3961" marT="3961" marB="0" anchor="ctr">
                    <a:solidFill>
                      <a:srgbClr val="D9D9FF"/>
                    </a:solidFill>
                  </a:tcPr>
                </a:tc>
                <a:tc>
                  <a:txBody>
                    <a:bodyPr/>
                    <a:lstStyle/>
                    <a:p>
                      <a:pPr algn="ctr" rtl="0" fontAlgn="ctr"/>
                      <a:r>
                        <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rPr>
                        <a:t>１５：３０～１８：００</a:t>
                      </a:r>
                    </a:p>
                  </a:txBody>
                  <a:tcPr marL="3961" marR="3961" marT="3961" marB="0" anchor="ctr">
                    <a:solidFill>
                      <a:srgbClr val="D9D9FF"/>
                    </a:solidFill>
                  </a:tcPr>
                </a:tc>
                <a:extLst>
                  <a:ext uri="{0D108BD9-81ED-4DB2-BD59-A6C34878D82A}">
                    <a16:rowId xmlns:a16="http://schemas.microsoft.com/office/drawing/2014/main" val="2871103887"/>
                  </a:ext>
                </a:extLst>
              </a:tr>
              <a:tr h="138519">
                <a:tc rowSpan="9">
                  <a:txBody>
                    <a:bodyPr/>
                    <a:lstStyle/>
                    <a:p>
                      <a:pPr algn="ctr" rtl="0" fontAlgn="ctr"/>
                      <a:r>
                        <a:rPr lang="ja-JP" altLang="en-US" sz="600" u="none" strike="noStrike" dirty="0">
                          <a:effectLst/>
                          <a:latin typeface="うずらフォント" panose="02000609000000000000" pitchFamily="1" charset="-128"/>
                          <a:ea typeface="うずらフォント" panose="02000609000000000000" pitchFamily="1" charset="-128"/>
                        </a:rPr>
                        <a:t>トランポリン</a:t>
                      </a:r>
                      <a:endPar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vert="eaVert" anchor="ctr">
                    <a:solidFill>
                      <a:srgbClr val="D9D9FF"/>
                    </a:solidFill>
                  </a:tcPr>
                </a:tc>
                <a:tc rowSpan="2" gridSpan="2">
                  <a:txBody>
                    <a:bodyPr/>
                    <a:lstStyle/>
                    <a:p>
                      <a:pPr algn="ctr" rtl="0" fontAlgn="ctr"/>
                      <a:r>
                        <a:rPr lang="ja-JP" altLang="en-US" sz="700" u="none" strike="noStrike">
                          <a:effectLst/>
                          <a:latin typeface="うずらフォント" panose="02000609000000000000" pitchFamily="1" charset="-128"/>
                          <a:ea typeface="うずらフォント" panose="02000609000000000000" pitchFamily="1" charset="-128"/>
                        </a:rPr>
                        <a:t>年中長</a:t>
                      </a:r>
                      <a:endParaRPr lang="ja-JP" altLang="en-US" sz="700" b="0" i="0" u="none" strike="noStrike">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rowSpan="2" hMerge="1">
                  <a:txBody>
                    <a:bodyPr/>
                    <a:lstStyle/>
                    <a:p>
                      <a:endParaRPr kumimoji="1" lang="ja-JP" altLang="en-US"/>
                    </a:p>
                  </a:txBody>
                  <a:tcPr/>
                </a:tc>
                <a:tc>
                  <a:txBody>
                    <a:bodyPr/>
                    <a:lstStyle/>
                    <a:p>
                      <a:pPr algn="ctr" rtl="0" fontAlgn="ctr"/>
                      <a:r>
                        <a:rPr lang="ja-JP" altLang="en-US" sz="700" u="none" strike="noStrike" dirty="0">
                          <a:effectLst/>
                          <a:latin typeface="うずらフォント" panose="02000609000000000000" pitchFamily="1" charset="-128"/>
                          <a:ea typeface="うずらフォント" panose="02000609000000000000" pitchFamily="1" charset="-128"/>
                        </a:rPr>
                        <a:t>火・金</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a:txBody>
                    <a:bodyPr/>
                    <a:lstStyle/>
                    <a:p>
                      <a:pPr algn="ctr" rtl="0" fontAlgn="ctr"/>
                      <a:r>
                        <a:rPr lang="ja-JP" altLang="en-US" sz="600" u="none" strike="noStrike" dirty="0">
                          <a:effectLst/>
                          <a:latin typeface="うずらフォント" panose="02000609000000000000" pitchFamily="1" charset="-128"/>
                          <a:ea typeface="うずらフォント" panose="02000609000000000000" pitchFamily="1" charset="-128"/>
                        </a:rPr>
                        <a:t>１５：３０～１６：２０</a:t>
                      </a:r>
                      <a:endPar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extLst>
                  <a:ext uri="{0D108BD9-81ED-4DB2-BD59-A6C34878D82A}">
                    <a16:rowId xmlns:a16="http://schemas.microsoft.com/office/drawing/2014/main" val="3742620155"/>
                  </a:ext>
                </a:extLst>
              </a:tr>
              <a:tr h="138519">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ctr" rtl="0" fontAlgn="ctr"/>
                      <a:r>
                        <a:rPr lang="ja-JP" altLang="en-US" sz="700" u="none" strike="noStrike" dirty="0">
                          <a:effectLst/>
                          <a:latin typeface="うずらフォント" panose="02000609000000000000" pitchFamily="1" charset="-128"/>
                          <a:ea typeface="うずらフォント" panose="02000609000000000000" pitchFamily="1" charset="-128"/>
                        </a:rPr>
                        <a:t>日</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a:txBody>
                    <a:bodyPr/>
                    <a:lstStyle/>
                    <a:p>
                      <a:pPr algn="ctr" rtl="0" fontAlgn="ctr"/>
                      <a:r>
                        <a:rPr lang="ja-JP" altLang="en-US" sz="600" u="none" strike="noStrike" dirty="0">
                          <a:effectLst/>
                          <a:latin typeface="うずらフォント" panose="02000609000000000000" pitchFamily="1" charset="-128"/>
                          <a:ea typeface="うずらフォント" panose="02000609000000000000" pitchFamily="1" charset="-128"/>
                        </a:rPr>
                        <a:t>１３：３０～１４：２０</a:t>
                      </a:r>
                      <a:endPar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extLst>
                  <a:ext uri="{0D108BD9-81ED-4DB2-BD59-A6C34878D82A}">
                    <a16:rowId xmlns:a16="http://schemas.microsoft.com/office/drawing/2014/main" val="2405092945"/>
                  </a:ext>
                </a:extLst>
              </a:tr>
              <a:tr h="138519">
                <a:tc vMerge="1">
                  <a:txBody>
                    <a:bodyPr/>
                    <a:lstStyle/>
                    <a:p>
                      <a:endParaRPr kumimoji="1" lang="ja-JP" altLang="en-US"/>
                    </a:p>
                  </a:txBody>
                  <a:tcPr/>
                </a:tc>
                <a:tc rowSpan="4" gridSpan="2">
                  <a:txBody>
                    <a:bodyPr/>
                    <a:lstStyle/>
                    <a:p>
                      <a:pPr algn="ctr" rtl="0" fontAlgn="ctr"/>
                      <a:r>
                        <a:rPr lang="ja-JP" altLang="en-US" sz="700" u="none" strike="noStrike" dirty="0">
                          <a:effectLst/>
                          <a:latin typeface="うずらフォント" panose="02000609000000000000" pitchFamily="1" charset="-128"/>
                          <a:ea typeface="うずらフォント" panose="02000609000000000000" pitchFamily="1" charset="-128"/>
                        </a:rPr>
                        <a:t>小学生</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rowSpan="4" hMerge="1">
                  <a:txBody>
                    <a:bodyPr/>
                    <a:lstStyle/>
                    <a:p>
                      <a:endParaRPr kumimoji="1" lang="ja-JP" altLang="en-US"/>
                    </a:p>
                  </a:txBody>
                  <a:tcPr/>
                </a:tc>
                <a:tc>
                  <a:txBody>
                    <a:bodyPr/>
                    <a:lstStyle/>
                    <a:p>
                      <a:pPr algn="ctr" rtl="0" fontAlgn="ctr"/>
                      <a:r>
                        <a:rPr lang="ja-JP" altLang="en-US" sz="700" u="none" strike="noStrike" dirty="0">
                          <a:effectLst/>
                          <a:latin typeface="うずらフォント" panose="02000609000000000000" pitchFamily="1" charset="-128"/>
                          <a:ea typeface="うずらフォント" panose="02000609000000000000" pitchFamily="1" charset="-128"/>
                        </a:rPr>
                        <a:t>月・水・木</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a:txBody>
                    <a:bodyPr/>
                    <a:lstStyle/>
                    <a:p>
                      <a:pPr algn="ctr" rtl="0" fontAlgn="ctr"/>
                      <a:r>
                        <a:rPr lang="ja-JP" altLang="en-US" sz="600" u="none" strike="noStrike" dirty="0">
                          <a:effectLst/>
                          <a:latin typeface="うずらフォント" panose="02000609000000000000" pitchFamily="1" charset="-128"/>
                          <a:ea typeface="うずらフォント" panose="02000609000000000000" pitchFamily="1" charset="-128"/>
                        </a:rPr>
                        <a:t>１５：３０～１６：２０</a:t>
                      </a:r>
                      <a:endPar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extLst>
                  <a:ext uri="{0D108BD9-81ED-4DB2-BD59-A6C34878D82A}">
                    <a16:rowId xmlns:a16="http://schemas.microsoft.com/office/drawing/2014/main" val="1732662021"/>
                  </a:ext>
                </a:extLst>
              </a:tr>
              <a:tr h="138519">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ctr" rtl="0" fontAlgn="ctr"/>
                      <a:r>
                        <a:rPr lang="ja-JP" altLang="en-US" sz="700" u="none" strike="noStrike">
                          <a:effectLst/>
                          <a:latin typeface="うずらフォント" panose="02000609000000000000" pitchFamily="1" charset="-128"/>
                          <a:ea typeface="うずらフォント" panose="02000609000000000000" pitchFamily="1" charset="-128"/>
                        </a:rPr>
                        <a:t>火・水・木・金</a:t>
                      </a:r>
                      <a:endParaRPr lang="ja-JP" altLang="en-US" sz="700" b="0" i="0" u="none" strike="noStrike">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a:txBody>
                    <a:bodyPr/>
                    <a:lstStyle/>
                    <a:p>
                      <a:pPr algn="ctr" rtl="0" fontAlgn="ctr"/>
                      <a:r>
                        <a:rPr lang="ja-JP" altLang="en-US" sz="600" u="none" strike="noStrike" dirty="0">
                          <a:effectLst/>
                          <a:latin typeface="うずらフォント" panose="02000609000000000000" pitchFamily="1" charset="-128"/>
                          <a:ea typeface="うずらフォント" panose="02000609000000000000" pitchFamily="1" charset="-128"/>
                        </a:rPr>
                        <a:t>１６：３０～１７：２０</a:t>
                      </a:r>
                      <a:endPar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extLst>
                  <a:ext uri="{0D108BD9-81ED-4DB2-BD59-A6C34878D82A}">
                    <a16:rowId xmlns:a16="http://schemas.microsoft.com/office/drawing/2014/main" val="117906905"/>
                  </a:ext>
                </a:extLst>
              </a:tr>
              <a:tr h="138519">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ctr" rtl="0" fontAlgn="ctr"/>
                      <a:r>
                        <a:rPr lang="ja-JP" altLang="en-US" sz="700" u="none" strike="noStrike">
                          <a:effectLst/>
                          <a:latin typeface="うずらフォント" panose="02000609000000000000" pitchFamily="1" charset="-128"/>
                          <a:ea typeface="うずらフォント" panose="02000609000000000000" pitchFamily="1" charset="-128"/>
                        </a:rPr>
                        <a:t>土</a:t>
                      </a:r>
                      <a:endParaRPr lang="ja-JP" altLang="en-US" sz="700" b="0" i="0" u="none" strike="noStrike">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a:txBody>
                    <a:bodyPr/>
                    <a:lstStyle/>
                    <a:p>
                      <a:pPr algn="ctr" rtl="0" fontAlgn="ctr"/>
                      <a:r>
                        <a:rPr lang="ja-JP" altLang="en-US" sz="600" u="none" strike="noStrike" dirty="0">
                          <a:effectLst/>
                          <a:latin typeface="うずらフォント" panose="02000609000000000000" pitchFamily="1" charset="-128"/>
                          <a:ea typeface="うずらフォント" panose="02000609000000000000" pitchFamily="1" charset="-128"/>
                        </a:rPr>
                        <a:t>１１：３０～１２：２０</a:t>
                      </a:r>
                      <a:endPar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extLst>
                  <a:ext uri="{0D108BD9-81ED-4DB2-BD59-A6C34878D82A}">
                    <a16:rowId xmlns:a16="http://schemas.microsoft.com/office/drawing/2014/main" val="735968943"/>
                  </a:ext>
                </a:extLst>
              </a:tr>
              <a:tr h="138519">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ctr" rtl="0" fontAlgn="ctr"/>
                      <a:r>
                        <a:rPr lang="ja-JP" altLang="en-US" sz="700" u="none" strike="noStrike">
                          <a:effectLst/>
                          <a:latin typeface="うずらフォント" panose="02000609000000000000" pitchFamily="1" charset="-128"/>
                          <a:ea typeface="うずらフォント" panose="02000609000000000000" pitchFamily="1" charset="-128"/>
                        </a:rPr>
                        <a:t>日</a:t>
                      </a:r>
                      <a:endParaRPr lang="ja-JP" altLang="en-US" sz="700" b="0" i="0" u="none" strike="noStrike">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a:txBody>
                    <a:bodyPr/>
                    <a:lstStyle/>
                    <a:p>
                      <a:pPr algn="ctr" rtl="0" fontAlgn="ctr"/>
                      <a:r>
                        <a:rPr lang="ja-JP" altLang="en-US" sz="600" u="none" strike="noStrike" dirty="0">
                          <a:effectLst/>
                          <a:latin typeface="うずらフォント" panose="02000609000000000000" pitchFamily="1" charset="-128"/>
                          <a:ea typeface="うずらフォント" panose="02000609000000000000" pitchFamily="1" charset="-128"/>
                        </a:rPr>
                        <a:t>１４：３０～１５：２０</a:t>
                      </a:r>
                      <a:endPar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extLst>
                  <a:ext uri="{0D108BD9-81ED-4DB2-BD59-A6C34878D82A}">
                    <a16:rowId xmlns:a16="http://schemas.microsoft.com/office/drawing/2014/main" val="3487047181"/>
                  </a:ext>
                </a:extLst>
              </a:tr>
              <a:tr h="138519">
                <a:tc vMerge="1">
                  <a:txBody>
                    <a:bodyPr/>
                    <a:lstStyle/>
                    <a:p>
                      <a:endParaRPr kumimoji="1" lang="ja-JP" altLang="en-US"/>
                    </a:p>
                  </a:txBody>
                  <a:tcPr/>
                </a:tc>
                <a:tc>
                  <a:txBody>
                    <a:bodyPr/>
                    <a:lstStyle/>
                    <a:p>
                      <a:pPr algn="ctr" rtl="0" fontAlgn="ctr"/>
                      <a:r>
                        <a:rPr lang="ja-JP" altLang="en-US" sz="700" u="none" strike="noStrike" dirty="0">
                          <a:effectLst/>
                          <a:latin typeface="うずらフォント" panose="02000609000000000000" pitchFamily="1" charset="-128"/>
                          <a:ea typeface="うずらフォント" panose="02000609000000000000" pitchFamily="1" charset="-128"/>
                        </a:rPr>
                        <a:t>育成</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rowSpan="3">
                  <a:txBody>
                    <a:bodyPr/>
                    <a:lstStyle/>
                    <a:p>
                      <a:pPr algn="ctr" rtl="0" fontAlgn="ctr"/>
                      <a:r>
                        <a:rPr lang="zh-CN" altLang="en-US" sz="700" u="none" strike="noStrike" dirty="0">
                          <a:effectLst/>
                          <a:latin typeface="うずらフォント" panose="02000609000000000000" pitchFamily="1" charset="-128"/>
                          <a:ea typeface="うずらフォント" panose="02000609000000000000" pitchFamily="1" charset="-128"/>
                        </a:rPr>
                        <a:t>小学生以上</a:t>
                      </a:r>
                      <a:endParaRPr lang="zh-CN"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a:txBody>
                    <a:bodyPr/>
                    <a:lstStyle/>
                    <a:p>
                      <a:pPr algn="ctr" rtl="0" fontAlgn="ctr"/>
                      <a:r>
                        <a:rPr lang="ja-JP" altLang="en-US" sz="700" u="none" strike="noStrike">
                          <a:effectLst/>
                          <a:latin typeface="うずらフォント" panose="02000609000000000000" pitchFamily="1" charset="-128"/>
                          <a:ea typeface="うずらフォント" panose="02000609000000000000" pitchFamily="1" charset="-128"/>
                        </a:rPr>
                        <a:t>月～金</a:t>
                      </a:r>
                      <a:endParaRPr lang="ja-JP" altLang="en-US" sz="700" b="0" i="0" u="none" strike="noStrike">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a:txBody>
                    <a:bodyPr/>
                    <a:lstStyle/>
                    <a:p>
                      <a:pPr algn="ctr" rtl="0" fontAlgn="ctr"/>
                      <a:r>
                        <a:rPr lang="ja-JP" altLang="en-US" sz="600" u="none" strike="noStrike" dirty="0">
                          <a:effectLst/>
                          <a:latin typeface="うずらフォント" panose="02000609000000000000" pitchFamily="1" charset="-128"/>
                          <a:ea typeface="うずらフォント" panose="02000609000000000000" pitchFamily="1" charset="-128"/>
                        </a:rPr>
                        <a:t>１７：００～１８：３０</a:t>
                      </a:r>
                      <a:endPar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extLst>
                  <a:ext uri="{0D108BD9-81ED-4DB2-BD59-A6C34878D82A}">
                    <a16:rowId xmlns:a16="http://schemas.microsoft.com/office/drawing/2014/main" val="276679701"/>
                  </a:ext>
                </a:extLst>
              </a:tr>
              <a:tr h="138519">
                <a:tc vMerge="1">
                  <a:txBody>
                    <a:bodyPr/>
                    <a:lstStyle/>
                    <a:p>
                      <a:endParaRPr kumimoji="1" lang="ja-JP" altLang="en-US"/>
                    </a:p>
                  </a:txBody>
                  <a:tcPr/>
                </a:tc>
                <a:tc rowSpan="2">
                  <a:txBody>
                    <a:bodyPr/>
                    <a:lstStyle/>
                    <a:p>
                      <a:pPr algn="ctr" rtl="0" fontAlgn="ctr"/>
                      <a:r>
                        <a:rPr lang="ja-JP" altLang="en-US" sz="700" u="none" strike="noStrike" dirty="0">
                          <a:effectLst/>
                          <a:latin typeface="うずらフォント" panose="02000609000000000000" pitchFamily="1" charset="-128"/>
                          <a:ea typeface="うずらフォント" panose="02000609000000000000" pitchFamily="1" charset="-128"/>
                        </a:rPr>
                        <a:t>選手</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vMerge="1">
                  <a:txBody>
                    <a:bodyPr/>
                    <a:lstStyle/>
                    <a:p>
                      <a:endParaRPr kumimoji="1" lang="ja-JP" altLang="en-US"/>
                    </a:p>
                  </a:txBody>
                  <a:tcPr/>
                </a:tc>
                <a:tc>
                  <a:txBody>
                    <a:bodyPr/>
                    <a:lstStyle/>
                    <a:p>
                      <a:pPr algn="ctr" rtl="0" fontAlgn="ctr"/>
                      <a:r>
                        <a:rPr lang="ja-JP" altLang="en-US" sz="700" u="none" strike="noStrike">
                          <a:effectLst/>
                          <a:latin typeface="うずらフォント" panose="02000609000000000000" pitchFamily="1" charset="-128"/>
                          <a:ea typeface="うずらフォント" panose="02000609000000000000" pitchFamily="1" charset="-128"/>
                        </a:rPr>
                        <a:t>月～金</a:t>
                      </a:r>
                      <a:endParaRPr lang="ja-JP" altLang="en-US" sz="700" b="0" i="0" u="none" strike="noStrike">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a:txBody>
                    <a:bodyPr/>
                    <a:lstStyle/>
                    <a:p>
                      <a:pPr algn="ctr" rtl="0" fontAlgn="ctr"/>
                      <a:r>
                        <a:rPr lang="ja-JP" altLang="en-US" sz="600" u="none" strike="noStrike" dirty="0">
                          <a:effectLst/>
                          <a:latin typeface="うずらフォント" panose="02000609000000000000" pitchFamily="1" charset="-128"/>
                          <a:ea typeface="うずらフォント" panose="02000609000000000000" pitchFamily="1" charset="-128"/>
                        </a:rPr>
                        <a:t>１８：００～２０：００</a:t>
                      </a:r>
                      <a:endPar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extLst>
                  <a:ext uri="{0D108BD9-81ED-4DB2-BD59-A6C34878D82A}">
                    <a16:rowId xmlns:a16="http://schemas.microsoft.com/office/drawing/2014/main" val="1311630172"/>
                  </a:ext>
                </a:extLst>
              </a:tr>
              <a:tr h="138519">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ja-JP" altLang="en-US" sz="700" u="none" strike="noStrike">
                          <a:effectLst/>
                          <a:latin typeface="うずらフォント" panose="02000609000000000000" pitchFamily="1" charset="-128"/>
                          <a:ea typeface="うずらフォント" panose="02000609000000000000" pitchFamily="1" charset="-128"/>
                        </a:rPr>
                        <a:t>日</a:t>
                      </a:r>
                      <a:endParaRPr lang="ja-JP" altLang="en-US" sz="700" b="0" i="0" u="none" strike="noStrike">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a:txBody>
                    <a:bodyPr/>
                    <a:lstStyle/>
                    <a:p>
                      <a:pPr algn="ctr" rtl="0" fontAlgn="ctr"/>
                      <a:r>
                        <a:rPr lang="ja-JP" altLang="en-US" sz="600" u="none" strike="noStrike" dirty="0">
                          <a:effectLst/>
                          <a:latin typeface="うずらフォント" panose="02000609000000000000" pitchFamily="1" charset="-128"/>
                          <a:ea typeface="うずらフォント" panose="02000609000000000000" pitchFamily="1" charset="-128"/>
                        </a:rPr>
                        <a:t>１５：３０～１７：３０</a:t>
                      </a:r>
                      <a:endPar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extLst>
                  <a:ext uri="{0D108BD9-81ED-4DB2-BD59-A6C34878D82A}">
                    <a16:rowId xmlns:a16="http://schemas.microsoft.com/office/drawing/2014/main" val="3627429604"/>
                  </a:ext>
                </a:extLst>
              </a:tr>
              <a:tr h="138519">
                <a:tc gridSpan="3">
                  <a:txBody>
                    <a:bodyPr/>
                    <a:lstStyle/>
                    <a:p>
                      <a:pPr algn="ctr" rtl="0" fontAlgn="ctr"/>
                      <a:r>
                        <a:rPr lang="ja-JP" altLang="en-US" sz="700" u="none" strike="noStrike">
                          <a:effectLst/>
                          <a:latin typeface="うずらフォント" panose="02000609000000000000" pitchFamily="1" charset="-128"/>
                          <a:ea typeface="うずらフォント" panose="02000609000000000000" pitchFamily="1" charset="-128"/>
                        </a:rPr>
                        <a:t>器械体操</a:t>
                      </a:r>
                      <a:endParaRPr lang="ja-JP" altLang="en-US" sz="700" b="0" i="0" u="none" strike="noStrike">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hMerge="1">
                  <a:txBody>
                    <a:bodyPr/>
                    <a:lstStyle/>
                    <a:p>
                      <a:endParaRPr kumimoji="1" lang="ja-JP" altLang="en-US"/>
                    </a:p>
                  </a:txBody>
                  <a:tcPr/>
                </a:tc>
                <a:tc hMerge="1">
                  <a:txBody>
                    <a:bodyPr/>
                    <a:lstStyle/>
                    <a:p>
                      <a:endParaRPr kumimoji="1" lang="ja-JP" altLang="en-US"/>
                    </a:p>
                  </a:txBody>
                  <a:tcPr/>
                </a:tc>
                <a:tc>
                  <a:txBody>
                    <a:bodyPr/>
                    <a:lstStyle/>
                    <a:p>
                      <a:pPr algn="ctr" rtl="0" fontAlgn="ctr"/>
                      <a:r>
                        <a:rPr lang="ja-JP" altLang="en-US" sz="700" u="none" strike="noStrike">
                          <a:effectLst/>
                          <a:latin typeface="うずらフォント" panose="02000609000000000000" pitchFamily="1" charset="-128"/>
                          <a:ea typeface="うずらフォント" panose="02000609000000000000" pitchFamily="1" charset="-128"/>
                        </a:rPr>
                        <a:t>土・日</a:t>
                      </a:r>
                      <a:endParaRPr lang="ja-JP" altLang="en-US" sz="700" b="0" i="0" u="none" strike="noStrike">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a:txBody>
                    <a:bodyPr/>
                    <a:lstStyle/>
                    <a:p>
                      <a:pPr algn="ctr" rtl="0" fontAlgn="ctr"/>
                      <a:r>
                        <a:rPr lang="ja-JP" altLang="en-US" sz="600" u="none" strike="noStrike" dirty="0">
                          <a:effectLst/>
                          <a:latin typeface="うずらフォント" panose="02000609000000000000" pitchFamily="1" charset="-128"/>
                          <a:ea typeface="うずらフォント" panose="02000609000000000000" pitchFamily="1" charset="-128"/>
                        </a:rPr>
                        <a:t>１３：３０～１５：００</a:t>
                      </a:r>
                      <a:endPar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extLst>
                  <a:ext uri="{0D108BD9-81ED-4DB2-BD59-A6C34878D82A}">
                    <a16:rowId xmlns:a16="http://schemas.microsoft.com/office/drawing/2014/main" val="2613641413"/>
                  </a:ext>
                </a:extLst>
              </a:tr>
              <a:tr h="138519">
                <a:tc gridSpan="3">
                  <a:txBody>
                    <a:bodyPr/>
                    <a:lstStyle/>
                    <a:p>
                      <a:pPr algn="ctr" rtl="0" fontAlgn="ctr"/>
                      <a:r>
                        <a:rPr lang="ja-JP" altLang="en-US" sz="700" u="none" strike="noStrike" dirty="0">
                          <a:effectLst/>
                          <a:latin typeface="うずらフォント" panose="02000609000000000000" pitchFamily="1" charset="-128"/>
                          <a:ea typeface="うずらフォント" panose="02000609000000000000" pitchFamily="1" charset="-128"/>
                        </a:rPr>
                        <a:t>成人ジム</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hMerge="1">
                  <a:txBody>
                    <a:bodyPr/>
                    <a:lstStyle/>
                    <a:p>
                      <a:endParaRPr kumimoji="1" lang="ja-JP" altLang="en-US"/>
                    </a:p>
                  </a:txBody>
                  <a:tcPr/>
                </a:tc>
                <a:tc hMerge="1">
                  <a:txBody>
                    <a:bodyPr/>
                    <a:lstStyle/>
                    <a:p>
                      <a:endParaRPr kumimoji="1" lang="ja-JP" altLang="en-US"/>
                    </a:p>
                  </a:txBody>
                  <a:tcPr/>
                </a:tc>
                <a:tc>
                  <a:txBody>
                    <a:bodyPr/>
                    <a:lstStyle/>
                    <a:p>
                      <a:pPr algn="ctr" rtl="0" fontAlgn="ctr"/>
                      <a:r>
                        <a:rPr lang="ja-JP" altLang="en-US" sz="700" u="none" strike="noStrike" dirty="0">
                          <a:effectLst/>
                          <a:latin typeface="うずらフォント" panose="02000609000000000000" pitchFamily="1" charset="-128"/>
                          <a:ea typeface="うずらフォント" panose="02000609000000000000" pitchFamily="1" charset="-128"/>
                        </a:rPr>
                        <a:t>土</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a:txBody>
                    <a:bodyPr/>
                    <a:lstStyle/>
                    <a:p>
                      <a:pPr algn="ctr" rtl="0" fontAlgn="ctr"/>
                      <a:r>
                        <a:rPr lang="ja-JP" altLang="en-US" sz="600" u="none" strike="noStrike" dirty="0">
                          <a:effectLst/>
                          <a:latin typeface="うずらフォント" panose="02000609000000000000" pitchFamily="1" charset="-128"/>
                          <a:ea typeface="うずらフォント" panose="02000609000000000000" pitchFamily="1" charset="-128"/>
                        </a:rPr>
                        <a:t>１１：３０～１２：３０</a:t>
                      </a:r>
                      <a:endPar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extLst>
                  <a:ext uri="{0D108BD9-81ED-4DB2-BD59-A6C34878D82A}">
                    <a16:rowId xmlns:a16="http://schemas.microsoft.com/office/drawing/2014/main" val="3869634065"/>
                  </a:ext>
                </a:extLst>
              </a:tr>
              <a:tr h="138519">
                <a:tc gridSpan="3">
                  <a:txBody>
                    <a:bodyPr/>
                    <a:lstStyle/>
                    <a:p>
                      <a:pPr algn="ctr" rtl="0" fontAlgn="ctr"/>
                      <a:r>
                        <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rPr>
                        <a:t>親子体操</a:t>
                      </a:r>
                    </a:p>
                  </a:txBody>
                  <a:tcPr marL="3961" marR="3961" marT="3961" marB="0" anchor="ctr">
                    <a:solidFill>
                      <a:srgbClr val="D9D9FF"/>
                    </a:solidFill>
                  </a:tcPr>
                </a:tc>
                <a:tc hMerge="1">
                  <a:txBody>
                    <a:bodyPr/>
                    <a:lstStyle/>
                    <a:p>
                      <a:endParaRPr kumimoji="1" lang="ja-JP" altLang="en-US"/>
                    </a:p>
                  </a:txBody>
                  <a:tcPr/>
                </a:tc>
                <a:tc hMerge="1">
                  <a:txBody>
                    <a:bodyPr/>
                    <a:lstStyle/>
                    <a:p>
                      <a:endParaRPr kumimoji="1" lang="ja-JP" altLang="en-US"/>
                    </a:p>
                  </a:txBody>
                  <a:tcPr/>
                </a:tc>
                <a:tc>
                  <a:txBody>
                    <a:bodyPr/>
                    <a:lstStyle/>
                    <a:p>
                      <a:pPr algn="ctr" rtl="0" fontAlgn="ctr"/>
                      <a:r>
                        <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rPr>
                        <a:t>水</a:t>
                      </a:r>
                    </a:p>
                  </a:txBody>
                  <a:tcPr marL="3961" marR="3961" marT="3961" marB="0" anchor="ctr">
                    <a:solidFill>
                      <a:srgbClr val="D9D9FF"/>
                    </a:solidFill>
                  </a:tcPr>
                </a:tc>
                <a:tc>
                  <a:txBody>
                    <a:bodyPr/>
                    <a:lstStyle/>
                    <a:p>
                      <a:pPr algn="ctr" rtl="0" fontAlgn="ctr"/>
                      <a:r>
                        <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rPr>
                        <a:t>１０</a:t>
                      </a:r>
                      <a:r>
                        <a:rPr lang="en-US" altLang="ja-JP" sz="600" b="0" i="0" u="none" strike="noStrike" dirty="0">
                          <a:solidFill>
                            <a:srgbClr val="000000"/>
                          </a:solidFill>
                          <a:effectLst/>
                          <a:latin typeface="うずらフォント" panose="02000609000000000000" pitchFamily="1" charset="-128"/>
                          <a:ea typeface="うずらフォント" panose="02000609000000000000" pitchFamily="1" charset="-128"/>
                        </a:rPr>
                        <a:t>:</a:t>
                      </a:r>
                      <a:r>
                        <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rPr>
                        <a:t>４０～１１：２０</a:t>
                      </a:r>
                    </a:p>
                  </a:txBody>
                  <a:tcPr marL="3961" marR="3961" marT="3961" marB="0" anchor="ctr">
                    <a:solidFill>
                      <a:srgbClr val="D9D9FF"/>
                    </a:solidFill>
                  </a:tcPr>
                </a:tc>
                <a:extLst>
                  <a:ext uri="{0D108BD9-81ED-4DB2-BD59-A6C34878D82A}">
                    <a16:rowId xmlns:a16="http://schemas.microsoft.com/office/drawing/2014/main" val="4109625430"/>
                  </a:ext>
                </a:extLst>
              </a:tr>
              <a:tr h="138519">
                <a:tc gridSpan="3">
                  <a:txBody>
                    <a:bodyPr/>
                    <a:lstStyle/>
                    <a:p>
                      <a:pPr algn="ctr" rtl="0" fontAlgn="ctr"/>
                      <a:r>
                        <a:rPr lang="ja-JP" altLang="en-US" sz="700" u="none" strike="noStrike" dirty="0">
                          <a:effectLst/>
                          <a:latin typeface="うずらフォント" panose="02000609000000000000" pitchFamily="1" charset="-128"/>
                          <a:ea typeface="うずらフォント" panose="02000609000000000000" pitchFamily="1" charset="-128"/>
                        </a:rPr>
                        <a:t>成人トランポリン</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hMerge="1">
                  <a:txBody>
                    <a:bodyPr/>
                    <a:lstStyle/>
                    <a:p>
                      <a:endParaRPr kumimoji="1" lang="ja-JP" altLang="en-US"/>
                    </a:p>
                  </a:txBody>
                  <a:tcPr/>
                </a:tc>
                <a:tc hMerge="1">
                  <a:txBody>
                    <a:bodyPr/>
                    <a:lstStyle/>
                    <a:p>
                      <a:endParaRPr kumimoji="1" lang="ja-JP" altLang="en-US"/>
                    </a:p>
                  </a:txBody>
                  <a:tcPr/>
                </a:tc>
                <a:tc>
                  <a:txBody>
                    <a:bodyPr/>
                    <a:lstStyle/>
                    <a:p>
                      <a:pPr algn="ctr" rtl="0" fontAlgn="ctr"/>
                      <a:r>
                        <a:rPr lang="ja-JP" altLang="en-US" sz="700" u="none" strike="noStrike" dirty="0">
                          <a:effectLst/>
                          <a:latin typeface="うずらフォント" panose="02000609000000000000" pitchFamily="1" charset="-128"/>
                          <a:ea typeface="うずらフォント" panose="02000609000000000000" pitchFamily="1" charset="-128"/>
                        </a:rPr>
                        <a:t>火・金</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a:txBody>
                    <a:bodyPr/>
                    <a:lstStyle/>
                    <a:p>
                      <a:pPr algn="ctr" rtl="0" fontAlgn="ctr"/>
                      <a:r>
                        <a:rPr lang="ja-JP" altLang="en-US" sz="600" u="none" strike="noStrike" dirty="0">
                          <a:effectLst/>
                          <a:latin typeface="うずらフォント" panose="02000609000000000000" pitchFamily="1" charset="-128"/>
                          <a:ea typeface="うずらフォント" panose="02000609000000000000" pitchFamily="1" charset="-128"/>
                        </a:rPr>
                        <a:t>１０：３０～１１：３０</a:t>
                      </a:r>
                      <a:endPar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extLst>
                  <a:ext uri="{0D108BD9-81ED-4DB2-BD59-A6C34878D82A}">
                    <a16:rowId xmlns:a16="http://schemas.microsoft.com/office/drawing/2014/main" val="1527046626"/>
                  </a:ext>
                </a:extLst>
              </a:tr>
              <a:tr h="138519">
                <a:tc gridSpan="3">
                  <a:txBody>
                    <a:bodyPr/>
                    <a:lstStyle/>
                    <a:p>
                      <a:pPr algn="ctr" rtl="0" fontAlgn="ctr"/>
                      <a:r>
                        <a:rPr lang="ja-JP" altLang="en-US" sz="700" u="none" strike="noStrike" dirty="0">
                          <a:effectLst/>
                          <a:latin typeface="うずらフォント" panose="02000609000000000000" pitchFamily="1" charset="-128"/>
                          <a:ea typeface="うずらフォント" panose="02000609000000000000" pitchFamily="1" charset="-128"/>
                        </a:rPr>
                        <a:t>スペシャル</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hMerge="1">
                  <a:txBody>
                    <a:bodyPr/>
                    <a:lstStyle/>
                    <a:p>
                      <a:endParaRPr kumimoji="1" lang="ja-JP" altLang="en-US"/>
                    </a:p>
                  </a:txBody>
                  <a:tcPr/>
                </a:tc>
                <a:tc hMerge="1">
                  <a:txBody>
                    <a:bodyPr/>
                    <a:lstStyle/>
                    <a:p>
                      <a:endParaRPr kumimoji="1" lang="ja-JP" altLang="en-US"/>
                    </a:p>
                  </a:txBody>
                  <a:tcPr/>
                </a:tc>
                <a:tc>
                  <a:txBody>
                    <a:bodyPr/>
                    <a:lstStyle/>
                    <a:p>
                      <a:pPr algn="ctr" rtl="0" fontAlgn="ctr"/>
                      <a:r>
                        <a:rPr lang="ja-JP" altLang="en-US" sz="700" u="none" strike="noStrike" dirty="0">
                          <a:effectLst/>
                          <a:latin typeface="うずらフォント" panose="02000609000000000000" pitchFamily="1" charset="-128"/>
                          <a:ea typeface="うずらフォント" panose="02000609000000000000" pitchFamily="1" charset="-128"/>
                        </a:rPr>
                        <a:t>土</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a:txBody>
                    <a:bodyPr/>
                    <a:lstStyle/>
                    <a:p>
                      <a:pPr algn="ctr" rtl="0" fontAlgn="ctr"/>
                      <a:r>
                        <a:rPr lang="ja-JP" altLang="en-US" sz="600" u="none" strike="noStrike" dirty="0">
                          <a:effectLst/>
                          <a:latin typeface="うずらフォント" panose="02000609000000000000" pitchFamily="1" charset="-128"/>
                          <a:ea typeface="うずらフォント" panose="02000609000000000000" pitchFamily="1" charset="-128"/>
                        </a:rPr>
                        <a:t>１６：００～１７：００</a:t>
                      </a:r>
                      <a:endPar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extLst>
                  <a:ext uri="{0D108BD9-81ED-4DB2-BD59-A6C34878D82A}">
                    <a16:rowId xmlns:a16="http://schemas.microsoft.com/office/drawing/2014/main" val="1302185122"/>
                  </a:ext>
                </a:extLst>
              </a:tr>
              <a:tr h="138519">
                <a:tc rowSpan="3" gridSpan="3">
                  <a:txBody>
                    <a:bodyPr/>
                    <a:lstStyle/>
                    <a:p>
                      <a:pPr algn="ctr" rtl="0" fontAlgn="ctr"/>
                      <a:r>
                        <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rPr>
                        <a:t>ジュニアゴルフ</a:t>
                      </a:r>
                      <a:endParaRPr lang="en-US" altLang="ja-JP"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p>
                      <a:pPr algn="ctr" rtl="0" fontAlgn="ctr"/>
                      <a:r>
                        <a:rPr lang="en-US" altLang="ja-JP" sz="700" b="0" i="0" u="none" strike="noStrike" dirty="0">
                          <a:solidFill>
                            <a:srgbClr val="000000"/>
                          </a:solidFill>
                          <a:effectLst/>
                          <a:latin typeface="うずらフォント" panose="02000609000000000000" pitchFamily="1" charset="-128"/>
                          <a:ea typeface="うずらフォント" panose="02000609000000000000" pitchFamily="1" charset="-128"/>
                        </a:rPr>
                        <a:t>※</a:t>
                      </a:r>
                      <a:r>
                        <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rPr>
                        <a:t>ボールパーク</a:t>
                      </a:r>
                    </a:p>
                  </a:txBody>
                  <a:tcPr marL="3961" marR="3961" marT="3961" marB="0" anchor="ctr">
                    <a:solidFill>
                      <a:srgbClr val="D9D9FF"/>
                    </a:solidFill>
                  </a:tcPr>
                </a:tc>
                <a:tc rowSpan="3" hMerge="1">
                  <a:txBody>
                    <a:bodyPr/>
                    <a:lstStyle/>
                    <a:p>
                      <a:endParaRPr kumimoji="1" lang="ja-JP" altLang="en-US"/>
                    </a:p>
                  </a:txBody>
                  <a:tcPr/>
                </a:tc>
                <a:tc rowSpan="3" hMerge="1">
                  <a:txBody>
                    <a:bodyPr/>
                    <a:lstStyle/>
                    <a:p>
                      <a:endParaRPr kumimoji="1" lang="ja-JP" altLang="en-US"/>
                    </a:p>
                  </a:txBody>
                  <a:tcPr/>
                </a:tc>
                <a:tc rowSpan="2">
                  <a:txBody>
                    <a:bodyPr/>
                    <a:lstStyle/>
                    <a:p>
                      <a:pPr algn="ctr" rtl="0" fontAlgn="ctr"/>
                      <a:r>
                        <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rPr>
                        <a:t>月～金</a:t>
                      </a:r>
                    </a:p>
                  </a:txBody>
                  <a:tcPr marL="3961" marR="3961" marT="3961" marB="0" anchor="ctr">
                    <a:solidFill>
                      <a:srgbClr val="D9D9FF"/>
                    </a:solidFill>
                  </a:tcPr>
                </a:tc>
                <a:tc>
                  <a:txBody>
                    <a:bodyPr/>
                    <a:lstStyle/>
                    <a:p>
                      <a:pPr algn="ctr" rtl="0" fontAlgn="ctr"/>
                      <a:r>
                        <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rPr>
                        <a:t>１６：３０～１７：０５</a:t>
                      </a:r>
                    </a:p>
                  </a:txBody>
                  <a:tcPr marL="3961" marR="3961" marT="3961" marB="0" anchor="ctr">
                    <a:solidFill>
                      <a:srgbClr val="D9D9FF"/>
                    </a:solidFill>
                  </a:tcPr>
                </a:tc>
                <a:extLst>
                  <a:ext uri="{0D108BD9-81ED-4DB2-BD59-A6C34878D82A}">
                    <a16:rowId xmlns:a16="http://schemas.microsoft.com/office/drawing/2014/main" val="3387012496"/>
                  </a:ext>
                </a:extLst>
              </a:tr>
              <a:tr h="138519">
                <a:tc gridSpan="3" vMerge="1">
                  <a:txBody>
                    <a:bodyPr/>
                    <a:lstStyle/>
                    <a:p>
                      <a:pPr algn="ctr" rtl="0" fontAlgn="ct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hMerge="1" vMerge="1">
                  <a:txBody>
                    <a:bodyPr/>
                    <a:lstStyle/>
                    <a:p>
                      <a:endParaRPr kumimoji="1" lang="ja-JP" altLang="en-US"/>
                    </a:p>
                  </a:txBody>
                  <a:tcPr/>
                </a:tc>
                <a:tc hMerge="1" vMerge="1">
                  <a:txBody>
                    <a:bodyPr/>
                    <a:lstStyle/>
                    <a:p>
                      <a:endParaRPr kumimoji="1" lang="ja-JP" altLang="en-US"/>
                    </a:p>
                  </a:txBody>
                  <a:tcPr/>
                </a:tc>
                <a:tc vMerge="1">
                  <a:txBody>
                    <a:bodyPr/>
                    <a:lstStyle/>
                    <a:p>
                      <a:pPr algn="ctr" rtl="0" fontAlgn="ct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a:txBody>
                    <a:bodyPr/>
                    <a:lstStyle/>
                    <a:p>
                      <a:pPr algn="ctr" rtl="0" fontAlgn="ctr"/>
                      <a:r>
                        <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rPr>
                        <a:t>１７：１０～１７：４５</a:t>
                      </a:r>
                    </a:p>
                  </a:txBody>
                  <a:tcPr marL="3961" marR="3961" marT="3961" marB="0" anchor="ctr">
                    <a:solidFill>
                      <a:srgbClr val="D9D9FF"/>
                    </a:solidFill>
                  </a:tcPr>
                </a:tc>
                <a:extLst>
                  <a:ext uri="{0D108BD9-81ED-4DB2-BD59-A6C34878D82A}">
                    <a16:rowId xmlns:a16="http://schemas.microsoft.com/office/drawing/2014/main" val="2578975950"/>
                  </a:ext>
                </a:extLst>
              </a:tr>
              <a:tr h="138519">
                <a:tc gridSpan="3" vMerge="1">
                  <a:txBody>
                    <a:bodyPr/>
                    <a:lstStyle/>
                    <a:p>
                      <a:pPr algn="ctr" rtl="0" fontAlgn="ct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3961" marR="3961" marT="3961" marB="0" anchor="ctr">
                    <a:solidFill>
                      <a:srgbClr val="D9D9FF"/>
                    </a:solidFill>
                  </a:tcPr>
                </a:tc>
                <a:tc hMerge="1" vMerge="1">
                  <a:txBody>
                    <a:bodyPr/>
                    <a:lstStyle/>
                    <a:p>
                      <a:endParaRPr kumimoji="1" lang="ja-JP" altLang="en-US"/>
                    </a:p>
                  </a:txBody>
                  <a:tcPr/>
                </a:tc>
                <a:tc hMerge="1" vMerge="1">
                  <a:txBody>
                    <a:bodyPr/>
                    <a:lstStyle/>
                    <a:p>
                      <a:endParaRPr kumimoji="1" lang="ja-JP" altLang="en-US"/>
                    </a:p>
                  </a:txBody>
                  <a:tcPr/>
                </a:tc>
                <a:tc>
                  <a:txBody>
                    <a:bodyPr/>
                    <a:lstStyle/>
                    <a:p>
                      <a:pPr marL="0" marR="0" lvl="0" indent="0" algn="ctr" defTabSz="665722" rtl="0" eaLnBrk="1" fontAlgn="ctr" latinLnBrk="0" hangingPunct="1">
                        <a:lnSpc>
                          <a:spcPct val="100000"/>
                        </a:lnSpc>
                        <a:spcBef>
                          <a:spcPts val="0"/>
                        </a:spcBef>
                        <a:spcAft>
                          <a:spcPts val="0"/>
                        </a:spcAft>
                        <a:buClrTx/>
                        <a:buSzTx/>
                        <a:buFontTx/>
                        <a:buNone/>
                        <a:tabLst/>
                        <a:defRPr/>
                      </a:pPr>
                      <a:r>
                        <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rPr>
                        <a:t>土・日</a:t>
                      </a:r>
                    </a:p>
                  </a:txBody>
                  <a:tcPr marL="3961" marR="3961" marT="3961" marB="0" anchor="ctr">
                    <a:solidFill>
                      <a:srgbClr val="D9D9FF"/>
                    </a:solidFill>
                  </a:tcPr>
                </a:tc>
                <a:tc>
                  <a:txBody>
                    <a:bodyPr/>
                    <a:lstStyle/>
                    <a:p>
                      <a:pPr algn="ctr" rtl="0" fontAlgn="ctr"/>
                      <a:r>
                        <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rPr>
                        <a:t>１２</a:t>
                      </a:r>
                      <a:r>
                        <a:rPr lang="en-US" altLang="ja-JP" sz="600" b="0" i="0" u="none" strike="noStrike" dirty="0">
                          <a:solidFill>
                            <a:srgbClr val="000000"/>
                          </a:solidFill>
                          <a:effectLst/>
                          <a:latin typeface="うずらフォント" panose="02000609000000000000" pitchFamily="1" charset="-128"/>
                          <a:ea typeface="うずらフォント" panose="02000609000000000000" pitchFamily="1" charset="-128"/>
                        </a:rPr>
                        <a:t>:</a:t>
                      </a:r>
                      <a:r>
                        <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rPr>
                        <a:t>１５～１２</a:t>
                      </a:r>
                      <a:r>
                        <a:rPr lang="en-US" altLang="ja-JP" sz="600" b="0" i="0" u="none" strike="noStrike" dirty="0">
                          <a:solidFill>
                            <a:srgbClr val="000000"/>
                          </a:solidFill>
                          <a:effectLst/>
                          <a:latin typeface="うずらフォント" panose="02000609000000000000" pitchFamily="1" charset="-128"/>
                          <a:ea typeface="うずらフォント" panose="02000609000000000000" pitchFamily="1" charset="-128"/>
                        </a:rPr>
                        <a:t>:</a:t>
                      </a:r>
                      <a:r>
                        <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rPr>
                        <a:t>５０</a:t>
                      </a:r>
                    </a:p>
                  </a:txBody>
                  <a:tcPr marL="3961" marR="3961" marT="3961" marB="0" anchor="ctr">
                    <a:solidFill>
                      <a:srgbClr val="D9D9FF"/>
                    </a:solidFill>
                  </a:tcPr>
                </a:tc>
                <a:extLst>
                  <a:ext uri="{0D108BD9-81ED-4DB2-BD59-A6C34878D82A}">
                    <a16:rowId xmlns:a16="http://schemas.microsoft.com/office/drawing/2014/main" val="2396668272"/>
                  </a:ext>
                </a:extLst>
              </a:tr>
            </a:tbl>
          </a:graphicData>
        </a:graphic>
      </p:graphicFrame>
      <p:graphicFrame>
        <p:nvGraphicFramePr>
          <p:cNvPr id="30" name="表 29">
            <a:extLst>
              <a:ext uri="{FF2B5EF4-FFF2-40B4-BE49-F238E27FC236}">
                <a16:creationId xmlns:a16="http://schemas.microsoft.com/office/drawing/2014/main" id="{51760AC8-BFDC-4E6A-A8A0-79852831C57E}"/>
              </a:ext>
            </a:extLst>
          </p:cNvPr>
          <p:cNvGraphicFramePr>
            <a:graphicFrameLocks noGrp="1"/>
          </p:cNvGraphicFramePr>
          <p:nvPr>
            <p:extLst>
              <p:ext uri="{D42A27DB-BD31-4B8C-83A1-F6EECF244321}">
                <p14:modId xmlns:p14="http://schemas.microsoft.com/office/powerpoint/2010/main" val="2116827220"/>
              </p:ext>
            </p:extLst>
          </p:nvPr>
        </p:nvGraphicFramePr>
        <p:xfrm>
          <a:off x="7446548" y="118805"/>
          <a:ext cx="2405040" cy="2283769"/>
        </p:xfrm>
        <a:graphic>
          <a:graphicData uri="http://schemas.openxmlformats.org/drawingml/2006/table">
            <a:tbl>
              <a:tblPr>
                <a:tableStyleId>{5C22544A-7EE6-4342-B048-85BDC9FD1C3A}</a:tableStyleId>
              </a:tblPr>
              <a:tblGrid>
                <a:gridCol w="239111">
                  <a:extLst>
                    <a:ext uri="{9D8B030D-6E8A-4147-A177-3AD203B41FA5}">
                      <a16:colId xmlns:a16="http://schemas.microsoft.com/office/drawing/2014/main" val="3660844446"/>
                    </a:ext>
                  </a:extLst>
                </a:gridCol>
                <a:gridCol w="712448">
                  <a:extLst>
                    <a:ext uri="{9D8B030D-6E8A-4147-A177-3AD203B41FA5}">
                      <a16:colId xmlns:a16="http://schemas.microsoft.com/office/drawing/2014/main" val="680120883"/>
                    </a:ext>
                  </a:extLst>
                </a:gridCol>
                <a:gridCol w="679358">
                  <a:extLst>
                    <a:ext uri="{9D8B030D-6E8A-4147-A177-3AD203B41FA5}">
                      <a16:colId xmlns:a16="http://schemas.microsoft.com/office/drawing/2014/main" val="185500900"/>
                    </a:ext>
                  </a:extLst>
                </a:gridCol>
                <a:gridCol w="774123">
                  <a:extLst>
                    <a:ext uri="{9D8B030D-6E8A-4147-A177-3AD203B41FA5}">
                      <a16:colId xmlns:a16="http://schemas.microsoft.com/office/drawing/2014/main" val="2937844175"/>
                    </a:ext>
                  </a:extLst>
                </a:gridCol>
              </a:tblGrid>
              <a:tr h="94489">
                <a:tc gridSpan="2">
                  <a:txBody>
                    <a:bodyPr/>
                    <a:lstStyle/>
                    <a:p>
                      <a:pPr algn="ctr" fontAlgn="ctr"/>
                      <a:r>
                        <a:rPr lang="ja-JP" altLang="en-US" sz="800" u="none" strike="noStrike" dirty="0">
                          <a:effectLst/>
                          <a:latin typeface="うずらフォント" panose="02000609000000000000" pitchFamily="1" charset="-128"/>
                          <a:ea typeface="うずらフォント" panose="02000609000000000000" pitchFamily="1" charset="-128"/>
                        </a:rPr>
                        <a:t>コース</a:t>
                      </a:r>
                      <a:endParaRPr lang="ja-JP" altLang="en-US"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tc hMerge="1">
                  <a:txBody>
                    <a:bodyPr/>
                    <a:lstStyle/>
                    <a:p>
                      <a:endParaRPr kumimoji="1" lang="ja-JP" altLang="en-US"/>
                    </a:p>
                  </a:txBody>
                  <a:tcPr/>
                </a:tc>
                <a:tc>
                  <a:txBody>
                    <a:bodyPr/>
                    <a:lstStyle/>
                    <a:p>
                      <a:pPr algn="ctr" fontAlgn="ctr"/>
                      <a:r>
                        <a:rPr lang="ja-JP" altLang="en-US" sz="800" u="none" strike="noStrike" dirty="0">
                          <a:effectLst/>
                          <a:latin typeface="うずらフォント" panose="02000609000000000000" pitchFamily="1" charset="-128"/>
                          <a:ea typeface="うずらフォント" panose="02000609000000000000" pitchFamily="1" charset="-128"/>
                        </a:rPr>
                        <a:t>練習日</a:t>
                      </a:r>
                      <a:endParaRPr lang="ja-JP" altLang="en-US"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tc>
                  <a:txBody>
                    <a:bodyPr/>
                    <a:lstStyle/>
                    <a:p>
                      <a:pPr algn="ctr" fontAlgn="ctr"/>
                      <a:r>
                        <a:rPr lang="ja-JP" altLang="en-US" sz="800" u="none" strike="noStrike">
                          <a:effectLst/>
                          <a:latin typeface="うずらフォント" panose="02000609000000000000" pitchFamily="1" charset="-128"/>
                          <a:ea typeface="うずらフォント" panose="02000609000000000000" pitchFamily="1" charset="-128"/>
                        </a:rPr>
                        <a:t>時間</a:t>
                      </a:r>
                      <a:endParaRPr lang="ja-JP" altLang="en-US" sz="800" b="0" i="0" u="none" strike="noStrike">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extLst>
                  <a:ext uri="{0D108BD9-81ED-4DB2-BD59-A6C34878D82A}">
                    <a16:rowId xmlns:a16="http://schemas.microsoft.com/office/drawing/2014/main" val="3204232314"/>
                  </a:ext>
                </a:extLst>
              </a:tr>
              <a:tr h="94489">
                <a:tc rowSpan="2">
                  <a:txBody>
                    <a:bodyPr/>
                    <a:lstStyle/>
                    <a:p>
                      <a:pPr algn="ctr" fontAlgn="ctr"/>
                      <a:r>
                        <a:rPr lang="ja-JP" altLang="en-US" sz="700" u="none" strike="noStrike" dirty="0">
                          <a:effectLst/>
                          <a:latin typeface="うずらフォント" panose="02000609000000000000" pitchFamily="1" charset="-128"/>
                          <a:ea typeface="うずらフォント" panose="02000609000000000000" pitchFamily="1" charset="-128"/>
                        </a:rPr>
                        <a:t>総合体育</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vert="eaVert" anchor="ctr">
                    <a:solidFill>
                      <a:srgbClr val="FFE1FF"/>
                    </a:solidFill>
                  </a:tcPr>
                </a:tc>
                <a:tc>
                  <a:txBody>
                    <a:bodyPr/>
                    <a:lstStyle/>
                    <a:p>
                      <a:pPr algn="ctr" fontAlgn="ctr"/>
                      <a:r>
                        <a:rPr lang="ja-JP" altLang="en-US" sz="700" u="none" strike="noStrike" dirty="0">
                          <a:effectLst/>
                          <a:latin typeface="うずらフォント" panose="02000609000000000000" pitchFamily="1" charset="-128"/>
                          <a:ea typeface="うずらフォント" panose="02000609000000000000" pitchFamily="1" charset="-128"/>
                        </a:rPr>
                        <a:t>年中長</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tc>
                  <a:txBody>
                    <a:bodyPr/>
                    <a:lstStyle/>
                    <a:p>
                      <a:pPr algn="ctr" fontAlgn="ctr"/>
                      <a:r>
                        <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rPr>
                        <a:t>水</a:t>
                      </a:r>
                    </a:p>
                  </a:txBody>
                  <a:tcPr marL="9525" marR="9525" marT="9525" marB="0" anchor="ctr">
                    <a:solidFill>
                      <a:srgbClr val="FFE1FF"/>
                    </a:solidFill>
                  </a:tcPr>
                </a:tc>
                <a:tc>
                  <a:txBody>
                    <a:bodyPr/>
                    <a:lstStyle/>
                    <a:p>
                      <a:pPr algn="ctr" fontAlgn="ctr"/>
                      <a:r>
                        <a:rPr lang="en-US" altLang="ja-JP" sz="700" u="none" strike="noStrike" dirty="0">
                          <a:effectLst/>
                          <a:latin typeface="うずらフォント" panose="02000609000000000000" pitchFamily="1" charset="-128"/>
                          <a:ea typeface="うずらフォント" panose="02000609000000000000" pitchFamily="1" charset="-128"/>
                        </a:rPr>
                        <a:t>15</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30</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16</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20</a:t>
                      </a:r>
                      <a:endParaRPr lang="en-US" altLang="ja-JP"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extLst>
                  <a:ext uri="{0D108BD9-81ED-4DB2-BD59-A6C34878D82A}">
                    <a16:rowId xmlns:a16="http://schemas.microsoft.com/office/drawing/2014/main" val="2576495624"/>
                  </a:ext>
                </a:extLst>
              </a:tr>
              <a:tr h="94489">
                <a:tc vMerge="1">
                  <a:txBody>
                    <a:bodyPr/>
                    <a:lstStyle/>
                    <a:p>
                      <a:endParaRPr kumimoji="1" lang="ja-JP" altLang="en-US"/>
                    </a:p>
                  </a:txBody>
                  <a:tcPr/>
                </a:tc>
                <a:tc>
                  <a:txBody>
                    <a:bodyPr/>
                    <a:lstStyle/>
                    <a:p>
                      <a:pPr algn="ctr" fontAlgn="ctr"/>
                      <a:r>
                        <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rPr>
                        <a:t>小学生</a:t>
                      </a:r>
                    </a:p>
                  </a:txBody>
                  <a:tcPr marL="9525" marR="9525" marT="9525" marB="0" anchor="ctr">
                    <a:solidFill>
                      <a:srgbClr val="FFE1FF"/>
                    </a:solidFill>
                  </a:tcPr>
                </a:tc>
                <a:tc>
                  <a:txBody>
                    <a:bodyPr/>
                    <a:lstStyle/>
                    <a:p>
                      <a:pPr algn="ctr" fontAlgn="ctr"/>
                      <a:r>
                        <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rPr>
                        <a:t>水</a:t>
                      </a:r>
                    </a:p>
                  </a:txBody>
                  <a:tcPr marL="9525" marR="9525" marT="9525" marB="0" anchor="ctr">
                    <a:solidFill>
                      <a:srgbClr val="FFE1FF"/>
                    </a:solidFill>
                  </a:tcPr>
                </a:tc>
                <a:tc>
                  <a:txBody>
                    <a:bodyPr/>
                    <a:lstStyle/>
                    <a:p>
                      <a:pPr algn="ctr" fontAlgn="ctr"/>
                      <a:r>
                        <a:rPr lang="en-US" altLang="ja-JP" sz="700" u="none" strike="noStrike" dirty="0">
                          <a:effectLst/>
                          <a:latin typeface="うずらフォント" panose="02000609000000000000" pitchFamily="1" charset="-128"/>
                          <a:ea typeface="うずらフォント" panose="02000609000000000000" pitchFamily="1" charset="-128"/>
                        </a:rPr>
                        <a:t>16</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30</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17</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20</a:t>
                      </a:r>
                      <a:endParaRPr lang="en-US" altLang="ja-JP"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extLst>
                  <a:ext uri="{0D108BD9-81ED-4DB2-BD59-A6C34878D82A}">
                    <a16:rowId xmlns:a16="http://schemas.microsoft.com/office/drawing/2014/main" val="155250919"/>
                  </a:ext>
                </a:extLst>
              </a:tr>
              <a:tr h="94489">
                <a:tc gridSpan="2">
                  <a:txBody>
                    <a:bodyPr/>
                    <a:lstStyle/>
                    <a:p>
                      <a:pPr algn="ctr" fontAlgn="ctr"/>
                      <a:r>
                        <a:rPr lang="ja-JP" altLang="en-US" sz="800" u="none" strike="noStrike" dirty="0">
                          <a:effectLst/>
                          <a:latin typeface="うずらフォント" panose="02000609000000000000" pitchFamily="1" charset="-128"/>
                          <a:ea typeface="うずらフォント" panose="02000609000000000000" pitchFamily="1" charset="-128"/>
                        </a:rPr>
                        <a:t>器械体操</a:t>
                      </a:r>
                      <a:endParaRPr lang="ja-JP" altLang="en-US"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tc hMerge="1">
                  <a:txBody>
                    <a:bodyPr/>
                    <a:lstStyle/>
                    <a:p>
                      <a:endParaRPr kumimoji="1" lang="ja-JP" altLang="en-US"/>
                    </a:p>
                  </a:txBody>
                  <a:tcPr/>
                </a:tc>
                <a:tc>
                  <a:txBody>
                    <a:bodyPr/>
                    <a:lstStyle/>
                    <a:p>
                      <a:pPr algn="ctr" fontAlgn="ctr"/>
                      <a:r>
                        <a:rPr lang="ja-JP" altLang="en-US" sz="700" u="none" strike="noStrike" dirty="0">
                          <a:effectLst/>
                          <a:latin typeface="うずらフォント" panose="02000609000000000000" pitchFamily="1" charset="-128"/>
                          <a:ea typeface="うずらフォント" panose="02000609000000000000" pitchFamily="1" charset="-128"/>
                        </a:rPr>
                        <a:t>月～金</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tc>
                  <a:txBody>
                    <a:bodyPr/>
                    <a:lstStyle/>
                    <a:p>
                      <a:pPr algn="ctr" fontAlgn="ctr"/>
                      <a:r>
                        <a:rPr lang="en-US" altLang="ja-JP" sz="700" u="none" strike="noStrike" dirty="0">
                          <a:effectLst/>
                          <a:latin typeface="うずらフォント" panose="02000609000000000000" pitchFamily="1" charset="-128"/>
                          <a:ea typeface="うずらフォント" panose="02000609000000000000" pitchFamily="1" charset="-128"/>
                        </a:rPr>
                        <a:t>17</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00</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18</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30</a:t>
                      </a:r>
                      <a:endParaRPr lang="en-US" altLang="ja-JP"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extLst>
                  <a:ext uri="{0D108BD9-81ED-4DB2-BD59-A6C34878D82A}">
                    <a16:rowId xmlns:a16="http://schemas.microsoft.com/office/drawing/2014/main" val="1233647635"/>
                  </a:ext>
                </a:extLst>
              </a:tr>
              <a:tr h="94489">
                <a:tc rowSpan="2" gridSpan="2">
                  <a:txBody>
                    <a:bodyPr/>
                    <a:lstStyle/>
                    <a:p>
                      <a:pPr algn="ctr" fontAlgn="ctr"/>
                      <a:r>
                        <a:rPr lang="ja-JP" altLang="en-US" sz="700" u="none" strike="noStrike" dirty="0">
                          <a:effectLst/>
                          <a:latin typeface="うずらフォント" panose="02000609000000000000" pitchFamily="1" charset="-128"/>
                          <a:ea typeface="うずらフォント" panose="02000609000000000000" pitchFamily="1" charset="-128"/>
                        </a:rPr>
                        <a:t>ステップアッププレ</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tc rowSpan="2" hMerge="1">
                  <a:txBody>
                    <a:bodyPr/>
                    <a:lstStyle/>
                    <a:p>
                      <a:endParaRPr kumimoji="1" lang="ja-JP" altLang="en-US"/>
                    </a:p>
                  </a:txBody>
                  <a:tcPr/>
                </a:tc>
                <a:tc>
                  <a:txBody>
                    <a:bodyPr/>
                    <a:lstStyle/>
                    <a:p>
                      <a:pPr algn="ctr" fontAlgn="ctr"/>
                      <a:r>
                        <a:rPr lang="ja-JP" altLang="en-US" sz="700" u="none" strike="noStrike" dirty="0">
                          <a:effectLst/>
                          <a:latin typeface="うずらフォント" panose="02000609000000000000" pitchFamily="1" charset="-128"/>
                          <a:ea typeface="うずらフォント" panose="02000609000000000000" pitchFamily="1" charset="-128"/>
                        </a:rPr>
                        <a:t>月～金</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tc>
                  <a:txBody>
                    <a:bodyPr/>
                    <a:lstStyle/>
                    <a:p>
                      <a:pPr algn="ctr" fontAlgn="ctr"/>
                      <a:r>
                        <a:rPr lang="en-US" altLang="ja-JP" sz="700" u="none" strike="noStrike" dirty="0">
                          <a:effectLst/>
                          <a:latin typeface="うずらフォント" panose="02000609000000000000" pitchFamily="1" charset="-128"/>
                          <a:ea typeface="うずらフォント" panose="02000609000000000000" pitchFamily="1" charset="-128"/>
                        </a:rPr>
                        <a:t>17</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30</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19</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30</a:t>
                      </a:r>
                      <a:endParaRPr lang="en-US" altLang="ja-JP"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extLst>
                  <a:ext uri="{0D108BD9-81ED-4DB2-BD59-A6C34878D82A}">
                    <a16:rowId xmlns:a16="http://schemas.microsoft.com/office/drawing/2014/main" val="2040477527"/>
                  </a:ext>
                </a:extLst>
              </a:tr>
              <a:tr h="94489">
                <a:tc gridSpan="2" vMerge="1">
                  <a:txBody>
                    <a:bodyPr/>
                    <a:lstStyle/>
                    <a:p>
                      <a:endParaRPr kumimoji="1" lang="ja-JP" altLang="en-US"/>
                    </a:p>
                  </a:txBody>
                  <a:tcPr/>
                </a:tc>
                <a:tc hMerge="1" vMerge="1">
                  <a:txBody>
                    <a:bodyPr/>
                    <a:lstStyle/>
                    <a:p>
                      <a:endParaRPr kumimoji="1" lang="ja-JP" altLang="en-US"/>
                    </a:p>
                  </a:txBody>
                  <a:tcPr/>
                </a:tc>
                <a:tc>
                  <a:txBody>
                    <a:bodyPr/>
                    <a:lstStyle/>
                    <a:p>
                      <a:pPr algn="ctr" fontAlgn="ctr"/>
                      <a:r>
                        <a:rPr lang="ja-JP" altLang="en-US" sz="700" u="none" strike="noStrike" dirty="0">
                          <a:effectLst/>
                          <a:latin typeface="うずらフォント" panose="02000609000000000000" pitchFamily="1" charset="-128"/>
                          <a:ea typeface="うずらフォント" panose="02000609000000000000" pitchFamily="1" charset="-128"/>
                        </a:rPr>
                        <a:t>土</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tc>
                  <a:txBody>
                    <a:bodyPr/>
                    <a:lstStyle/>
                    <a:p>
                      <a:pPr algn="ctr" fontAlgn="ctr"/>
                      <a:r>
                        <a:rPr lang="en-US" altLang="ja-JP" sz="700" u="none" strike="noStrike" dirty="0">
                          <a:effectLst/>
                          <a:latin typeface="うずらフォント" panose="02000609000000000000" pitchFamily="1" charset="-128"/>
                          <a:ea typeface="うずらフォント" panose="02000609000000000000" pitchFamily="1" charset="-128"/>
                        </a:rPr>
                        <a:t>13</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30</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15</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30</a:t>
                      </a:r>
                      <a:endParaRPr lang="en-US" altLang="ja-JP"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extLst>
                  <a:ext uri="{0D108BD9-81ED-4DB2-BD59-A6C34878D82A}">
                    <a16:rowId xmlns:a16="http://schemas.microsoft.com/office/drawing/2014/main" val="3385926695"/>
                  </a:ext>
                </a:extLst>
              </a:tr>
              <a:tr h="94489">
                <a:tc rowSpan="2" gridSpan="2">
                  <a:txBody>
                    <a:bodyPr/>
                    <a:lstStyle/>
                    <a:p>
                      <a:pPr algn="ctr" fontAlgn="ctr"/>
                      <a:r>
                        <a:rPr lang="ja-JP" altLang="en-US" sz="800" u="none" strike="noStrike" dirty="0">
                          <a:effectLst/>
                          <a:latin typeface="うずらフォント" panose="02000609000000000000" pitchFamily="1" charset="-128"/>
                          <a:ea typeface="うずらフォント" panose="02000609000000000000" pitchFamily="1" charset="-128"/>
                        </a:rPr>
                        <a:t>ステップアップ</a:t>
                      </a:r>
                      <a:r>
                        <a:rPr lang="en-US" altLang="ja-JP" sz="800" u="none" strike="noStrike" dirty="0">
                          <a:effectLst/>
                          <a:latin typeface="うずらフォント" panose="02000609000000000000" pitchFamily="1" charset="-128"/>
                          <a:ea typeface="うずらフォント" panose="02000609000000000000" pitchFamily="1" charset="-128"/>
                        </a:rPr>
                        <a:t>A</a:t>
                      </a:r>
                    </a:p>
                    <a:p>
                      <a:pPr algn="ctr" fontAlgn="ctr"/>
                      <a:r>
                        <a:rPr lang="ja-JP" altLang="en-US" sz="800" b="0" i="0" u="none" strike="noStrike" dirty="0">
                          <a:solidFill>
                            <a:srgbClr val="000000"/>
                          </a:solidFill>
                          <a:effectLst/>
                          <a:latin typeface="うずらフォント" panose="02000609000000000000" pitchFamily="1" charset="-128"/>
                          <a:ea typeface="うずらフォント" panose="02000609000000000000" pitchFamily="1" charset="-128"/>
                        </a:rPr>
                        <a:t>女子</a:t>
                      </a:r>
                      <a:endParaRPr lang="en-US" altLang="ja-JP"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tc rowSpan="2" hMerge="1">
                  <a:txBody>
                    <a:bodyPr/>
                    <a:lstStyle/>
                    <a:p>
                      <a:endParaRPr kumimoji="1" lang="ja-JP" altLang="en-US"/>
                    </a:p>
                  </a:txBody>
                  <a:tcPr/>
                </a:tc>
                <a:tc>
                  <a:txBody>
                    <a:bodyPr/>
                    <a:lstStyle/>
                    <a:p>
                      <a:pPr algn="ctr" fontAlgn="ctr"/>
                      <a:r>
                        <a:rPr lang="ja-JP" altLang="en-US" sz="700" u="none" strike="noStrike" dirty="0">
                          <a:effectLst/>
                          <a:latin typeface="うずらフォント" panose="02000609000000000000" pitchFamily="1" charset="-128"/>
                          <a:ea typeface="うずらフォント" panose="02000609000000000000" pitchFamily="1" charset="-128"/>
                        </a:rPr>
                        <a:t>月・火・水・金</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tc>
                  <a:txBody>
                    <a:bodyPr/>
                    <a:lstStyle/>
                    <a:p>
                      <a:pPr algn="ctr" fontAlgn="ctr"/>
                      <a:r>
                        <a:rPr lang="en-US" altLang="ja-JP" sz="700" u="none" strike="noStrike" dirty="0">
                          <a:effectLst/>
                          <a:latin typeface="うずらフォント" panose="02000609000000000000" pitchFamily="1" charset="-128"/>
                          <a:ea typeface="うずらフォント" panose="02000609000000000000" pitchFamily="1" charset="-128"/>
                        </a:rPr>
                        <a:t>17</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30</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21</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00</a:t>
                      </a:r>
                      <a:endParaRPr lang="en-US" altLang="ja-JP"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extLst>
                  <a:ext uri="{0D108BD9-81ED-4DB2-BD59-A6C34878D82A}">
                    <a16:rowId xmlns:a16="http://schemas.microsoft.com/office/drawing/2014/main" val="1438605484"/>
                  </a:ext>
                </a:extLst>
              </a:tr>
              <a:tr h="94489">
                <a:tc gridSpan="2" vMerge="1">
                  <a:txBody>
                    <a:bodyPr/>
                    <a:lstStyle/>
                    <a:p>
                      <a:pPr algn="ctr" fontAlgn="ctr"/>
                      <a:endParaRPr lang="en-US" altLang="ja-JP"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tc hMerge="1" vMerge="1">
                  <a:txBody>
                    <a:bodyPr/>
                    <a:lstStyle/>
                    <a:p>
                      <a:endParaRPr kumimoji="1" lang="ja-JP" altLang="en-US"/>
                    </a:p>
                  </a:txBody>
                  <a:tcPr/>
                </a:tc>
                <a:tc>
                  <a:txBody>
                    <a:bodyPr/>
                    <a:lstStyle/>
                    <a:p>
                      <a:pPr algn="ctr" fontAlgn="ctr"/>
                      <a:r>
                        <a:rPr lang="ja-JP" altLang="en-US" sz="700" u="none" strike="noStrike" dirty="0">
                          <a:effectLst/>
                          <a:latin typeface="うずらフォント" panose="02000609000000000000" pitchFamily="1" charset="-128"/>
                          <a:ea typeface="うずらフォント" panose="02000609000000000000" pitchFamily="1" charset="-128"/>
                        </a:rPr>
                        <a:t>土・日</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tc>
                  <a:txBody>
                    <a:bodyPr/>
                    <a:lstStyle/>
                    <a:p>
                      <a:pPr algn="ctr" fontAlgn="ctr"/>
                      <a:r>
                        <a:rPr lang="en-US" altLang="ja-JP" sz="700" u="none" strike="noStrike" dirty="0">
                          <a:effectLst/>
                          <a:latin typeface="うずらフォント" panose="02000609000000000000" pitchFamily="1" charset="-128"/>
                          <a:ea typeface="うずらフォント" panose="02000609000000000000" pitchFamily="1" charset="-128"/>
                        </a:rPr>
                        <a:t>15</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00</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18</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30</a:t>
                      </a:r>
                      <a:endParaRPr lang="en-US" altLang="ja-JP"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extLst>
                  <a:ext uri="{0D108BD9-81ED-4DB2-BD59-A6C34878D82A}">
                    <a16:rowId xmlns:a16="http://schemas.microsoft.com/office/drawing/2014/main" val="1746550466"/>
                  </a:ext>
                </a:extLst>
              </a:tr>
              <a:tr h="94489">
                <a:tc rowSpan="2" gridSpan="2">
                  <a:txBody>
                    <a:bodyPr/>
                    <a:lstStyle/>
                    <a:p>
                      <a:pPr algn="ctr" fontAlgn="ctr"/>
                      <a:r>
                        <a:rPr lang="ja-JP" altLang="en-US" sz="800" b="0" i="0" u="none" strike="noStrike" dirty="0">
                          <a:solidFill>
                            <a:srgbClr val="000000"/>
                          </a:solidFill>
                          <a:effectLst/>
                          <a:latin typeface="うずらフォント" panose="02000609000000000000" pitchFamily="1" charset="-128"/>
                          <a:ea typeface="うずらフォント" panose="02000609000000000000" pitchFamily="1" charset="-128"/>
                        </a:rPr>
                        <a:t>ステップアップ</a:t>
                      </a:r>
                      <a:r>
                        <a:rPr lang="en-US" altLang="ja-JP" sz="800" b="0" i="0" u="none" strike="noStrike" dirty="0">
                          <a:solidFill>
                            <a:srgbClr val="000000"/>
                          </a:solidFill>
                          <a:effectLst/>
                          <a:latin typeface="うずらフォント" panose="02000609000000000000" pitchFamily="1" charset="-128"/>
                          <a:ea typeface="うずらフォント" panose="02000609000000000000" pitchFamily="1" charset="-128"/>
                        </a:rPr>
                        <a:t>A</a:t>
                      </a:r>
                    </a:p>
                    <a:p>
                      <a:pPr algn="ctr" fontAlgn="ctr"/>
                      <a:r>
                        <a:rPr lang="ja-JP" altLang="en-US" sz="800" b="0" i="0" u="none" strike="noStrike" dirty="0">
                          <a:solidFill>
                            <a:srgbClr val="000000"/>
                          </a:solidFill>
                          <a:effectLst/>
                          <a:latin typeface="うずらフォント" panose="02000609000000000000" pitchFamily="1" charset="-128"/>
                          <a:ea typeface="うずらフォント" panose="02000609000000000000" pitchFamily="1" charset="-128"/>
                        </a:rPr>
                        <a:t>男子</a:t>
                      </a:r>
                      <a:endParaRPr lang="en-US" altLang="ja-JP"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tc rowSpan="2" hMerge="1">
                  <a:txBody>
                    <a:bodyPr/>
                    <a:lstStyle/>
                    <a:p>
                      <a:endParaRPr kumimoji="1" lang="ja-JP" altLang="en-US"/>
                    </a:p>
                  </a:txBody>
                  <a:tcPr/>
                </a:tc>
                <a:tc>
                  <a:txBody>
                    <a:bodyPr/>
                    <a:lstStyle/>
                    <a:p>
                      <a:pPr algn="ctr" fontAlgn="ctr"/>
                      <a:r>
                        <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rPr>
                        <a:t>月～金</a:t>
                      </a:r>
                    </a:p>
                  </a:txBody>
                  <a:tcPr marL="9525" marR="9525" marT="9525" marB="0" anchor="ctr">
                    <a:solidFill>
                      <a:srgbClr val="FFE1FF"/>
                    </a:solidFill>
                  </a:tcPr>
                </a:tc>
                <a:tc>
                  <a:txBody>
                    <a:bodyPr/>
                    <a:lstStyle/>
                    <a:p>
                      <a:pPr algn="ctr" fontAlgn="ctr"/>
                      <a:r>
                        <a:rPr lang="en-US" altLang="ja-JP" sz="700" b="0" i="0" u="none" strike="noStrike" dirty="0">
                          <a:solidFill>
                            <a:srgbClr val="000000"/>
                          </a:solidFill>
                          <a:effectLst/>
                          <a:latin typeface="うずらフォント" panose="02000609000000000000" pitchFamily="1" charset="-128"/>
                          <a:ea typeface="うずらフォント" panose="02000609000000000000" pitchFamily="1" charset="-128"/>
                        </a:rPr>
                        <a:t>17</a:t>
                      </a:r>
                      <a:r>
                        <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rPr>
                        <a:t>：</a:t>
                      </a:r>
                      <a:r>
                        <a:rPr lang="en-US" altLang="ja-JP" sz="700" b="0" i="0" u="none" strike="noStrike" dirty="0">
                          <a:solidFill>
                            <a:srgbClr val="000000"/>
                          </a:solidFill>
                          <a:effectLst/>
                          <a:latin typeface="うずらフォント" panose="02000609000000000000" pitchFamily="1" charset="-128"/>
                          <a:ea typeface="うずらフォント" panose="02000609000000000000" pitchFamily="1" charset="-128"/>
                        </a:rPr>
                        <a:t>30</a:t>
                      </a:r>
                      <a:r>
                        <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rPr>
                        <a:t>～</a:t>
                      </a:r>
                      <a:r>
                        <a:rPr lang="en-US" altLang="ja-JP" sz="700" b="0" i="0" u="none" strike="noStrike" dirty="0">
                          <a:solidFill>
                            <a:srgbClr val="000000"/>
                          </a:solidFill>
                          <a:effectLst/>
                          <a:latin typeface="うずらフォント" panose="02000609000000000000" pitchFamily="1" charset="-128"/>
                          <a:ea typeface="うずらフォント" panose="02000609000000000000" pitchFamily="1" charset="-128"/>
                        </a:rPr>
                        <a:t>21</a:t>
                      </a:r>
                      <a:r>
                        <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rPr>
                        <a:t>：</a:t>
                      </a:r>
                      <a:r>
                        <a:rPr lang="en-US" altLang="ja-JP" sz="700" b="0" i="0" u="none" strike="noStrike" dirty="0">
                          <a:solidFill>
                            <a:srgbClr val="000000"/>
                          </a:solidFill>
                          <a:effectLst/>
                          <a:latin typeface="うずらフォント" panose="02000609000000000000" pitchFamily="1" charset="-128"/>
                          <a:ea typeface="うずらフォント" panose="02000609000000000000" pitchFamily="1" charset="-128"/>
                        </a:rPr>
                        <a:t>00</a:t>
                      </a:r>
                    </a:p>
                  </a:txBody>
                  <a:tcPr marL="9525" marR="9525" marT="9525" marB="0" anchor="ctr">
                    <a:solidFill>
                      <a:srgbClr val="FFE1FF"/>
                    </a:solidFill>
                  </a:tcPr>
                </a:tc>
                <a:extLst>
                  <a:ext uri="{0D108BD9-81ED-4DB2-BD59-A6C34878D82A}">
                    <a16:rowId xmlns:a16="http://schemas.microsoft.com/office/drawing/2014/main" val="2153089927"/>
                  </a:ext>
                </a:extLst>
              </a:tr>
              <a:tr h="94489">
                <a:tc gridSpan="2" vMerge="1">
                  <a:txBody>
                    <a:bodyPr/>
                    <a:lstStyle/>
                    <a:p>
                      <a:pPr algn="ctr" fontAlgn="ctr"/>
                      <a:endParaRPr lang="en-US" altLang="ja-JP"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tc hMerge="1" vMerge="1">
                  <a:txBody>
                    <a:bodyPr/>
                    <a:lstStyle/>
                    <a:p>
                      <a:endParaRPr kumimoji="1" lang="ja-JP" altLang="en-US"/>
                    </a:p>
                  </a:txBody>
                  <a:tcPr/>
                </a:tc>
                <a:tc>
                  <a:txBody>
                    <a:bodyPr/>
                    <a:lstStyle/>
                    <a:p>
                      <a:pPr algn="ctr" fontAlgn="ctr"/>
                      <a:r>
                        <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rPr>
                        <a:t>土</a:t>
                      </a:r>
                    </a:p>
                  </a:txBody>
                  <a:tcPr marL="9525" marR="9525" marT="9525" marB="0" anchor="ctr">
                    <a:solidFill>
                      <a:srgbClr val="FFE1FF"/>
                    </a:solidFill>
                  </a:tcPr>
                </a:tc>
                <a:tc>
                  <a:txBody>
                    <a:bodyPr/>
                    <a:lstStyle/>
                    <a:p>
                      <a:pPr algn="ctr" fontAlgn="ctr"/>
                      <a:r>
                        <a:rPr lang="en-US" altLang="ja-JP" sz="700" b="0" i="0" u="none" strike="noStrike" dirty="0">
                          <a:solidFill>
                            <a:srgbClr val="000000"/>
                          </a:solidFill>
                          <a:effectLst/>
                          <a:latin typeface="うずらフォント" panose="02000609000000000000" pitchFamily="1" charset="-128"/>
                          <a:ea typeface="うずらフォント" panose="02000609000000000000" pitchFamily="1" charset="-128"/>
                        </a:rPr>
                        <a:t>16</a:t>
                      </a:r>
                      <a:r>
                        <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rPr>
                        <a:t>：</a:t>
                      </a:r>
                      <a:r>
                        <a:rPr lang="en-US" altLang="ja-JP" sz="700" b="0" i="0" u="none" strike="noStrike" dirty="0">
                          <a:solidFill>
                            <a:srgbClr val="000000"/>
                          </a:solidFill>
                          <a:effectLst/>
                          <a:latin typeface="うずらフォント" panose="02000609000000000000" pitchFamily="1" charset="-128"/>
                          <a:ea typeface="うずらフォント" panose="02000609000000000000" pitchFamily="1" charset="-128"/>
                        </a:rPr>
                        <a:t>00</a:t>
                      </a:r>
                      <a:r>
                        <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rPr>
                        <a:t>～</a:t>
                      </a:r>
                      <a:r>
                        <a:rPr lang="en-US" altLang="ja-JP" sz="700" b="0" i="0" u="none" strike="noStrike" dirty="0">
                          <a:solidFill>
                            <a:srgbClr val="000000"/>
                          </a:solidFill>
                          <a:effectLst/>
                          <a:latin typeface="うずらフォント" panose="02000609000000000000" pitchFamily="1" charset="-128"/>
                          <a:ea typeface="うずらフォント" panose="02000609000000000000" pitchFamily="1" charset="-128"/>
                        </a:rPr>
                        <a:t>19</a:t>
                      </a:r>
                      <a:r>
                        <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rPr>
                        <a:t>：</a:t>
                      </a:r>
                      <a:r>
                        <a:rPr lang="en-US" altLang="ja-JP" sz="700" b="0" i="0" u="none" strike="noStrike" dirty="0">
                          <a:solidFill>
                            <a:srgbClr val="000000"/>
                          </a:solidFill>
                          <a:effectLst/>
                          <a:latin typeface="うずらフォント" panose="02000609000000000000" pitchFamily="1" charset="-128"/>
                          <a:ea typeface="うずらフォント" panose="02000609000000000000" pitchFamily="1" charset="-128"/>
                        </a:rPr>
                        <a:t>30</a:t>
                      </a:r>
                    </a:p>
                  </a:txBody>
                  <a:tcPr marL="9525" marR="9525" marT="9525" marB="0" anchor="ctr">
                    <a:solidFill>
                      <a:srgbClr val="FFE1FF"/>
                    </a:solidFill>
                  </a:tcPr>
                </a:tc>
                <a:extLst>
                  <a:ext uri="{0D108BD9-81ED-4DB2-BD59-A6C34878D82A}">
                    <a16:rowId xmlns:a16="http://schemas.microsoft.com/office/drawing/2014/main" val="1441317697"/>
                  </a:ext>
                </a:extLst>
              </a:tr>
              <a:tr h="94489">
                <a:tc rowSpan="2" gridSpan="2">
                  <a:txBody>
                    <a:bodyPr/>
                    <a:lstStyle/>
                    <a:p>
                      <a:pPr algn="ctr" fontAlgn="ctr"/>
                      <a:r>
                        <a:rPr lang="ja-JP" altLang="en-US" sz="800" u="none" strike="noStrike" dirty="0">
                          <a:effectLst/>
                          <a:latin typeface="うずらフォント" panose="02000609000000000000" pitchFamily="1" charset="-128"/>
                          <a:ea typeface="うずらフォント" panose="02000609000000000000" pitchFamily="1" charset="-128"/>
                        </a:rPr>
                        <a:t>ステップアップ</a:t>
                      </a:r>
                      <a:r>
                        <a:rPr lang="en-US" altLang="ja-JP" sz="800" u="none" strike="noStrike" dirty="0">
                          <a:effectLst/>
                          <a:latin typeface="うずらフォント" panose="02000609000000000000" pitchFamily="1" charset="-128"/>
                          <a:ea typeface="うずらフォント" panose="02000609000000000000" pitchFamily="1" charset="-128"/>
                        </a:rPr>
                        <a:t>B</a:t>
                      </a:r>
                    </a:p>
                    <a:p>
                      <a:pPr algn="ctr" fontAlgn="ctr"/>
                      <a:r>
                        <a:rPr lang="ja-JP" altLang="en-US" sz="800" u="none" strike="noStrike" dirty="0">
                          <a:effectLst/>
                          <a:latin typeface="うずらフォント" panose="02000609000000000000" pitchFamily="1" charset="-128"/>
                          <a:ea typeface="うずらフォント" panose="02000609000000000000" pitchFamily="1" charset="-128"/>
                        </a:rPr>
                        <a:t>女子</a:t>
                      </a:r>
                      <a:endParaRPr lang="en-US" altLang="ja-JP"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tc rowSpan="2" hMerge="1">
                  <a:txBody>
                    <a:bodyPr/>
                    <a:lstStyle/>
                    <a:p>
                      <a:endParaRPr kumimoji="1" lang="ja-JP" altLang="en-US"/>
                    </a:p>
                  </a:txBody>
                  <a:tcPr/>
                </a:tc>
                <a:tc>
                  <a:txBody>
                    <a:bodyPr/>
                    <a:lstStyle/>
                    <a:p>
                      <a:pPr algn="ctr" fontAlgn="ctr"/>
                      <a:r>
                        <a:rPr lang="ja-JP" altLang="en-US" sz="700" u="none" strike="noStrike" dirty="0">
                          <a:effectLst/>
                          <a:latin typeface="うずらフォント" panose="02000609000000000000" pitchFamily="1" charset="-128"/>
                          <a:ea typeface="うずらフォント" panose="02000609000000000000" pitchFamily="1" charset="-128"/>
                        </a:rPr>
                        <a:t>月・火・水・金</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tc>
                  <a:txBody>
                    <a:bodyPr/>
                    <a:lstStyle/>
                    <a:p>
                      <a:pPr algn="ctr" fontAlgn="ctr"/>
                      <a:r>
                        <a:rPr lang="en-US" altLang="ja-JP" sz="700" u="none" strike="noStrike" dirty="0">
                          <a:effectLst/>
                          <a:latin typeface="うずらフォント" panose="02000609000000000000" pitchFamily="1" charset="-128"/>
                          <a:ea typeface="うずらフォント" panose="02000609000000000000" pitchFamily="1" charset="-128"/>
                        </a:rPr>
                        <a:t>17</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30</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20</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30</a:t>
                      </a:r>
                      <a:endParaRPr lang="en-US" altLang="ja-JP"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extLst>
                  <a:ext uri="{0D108BD9-81ED-4DB2-BD59-A6C34878D82A}">
                    <a16:rowId xmlns:a16="http://schemas.microsoft.com/office/drawing/2014/main" val="2446604304"/>
                  </a:ext>
                </a:extLst>
              </a:tr>
              <a:tr h="94489">
                <a:tc gridSpan="2" vMerge="1">
                  <a:txBody>
                    <a:bodyPr/>
                    <a:lstStyle/>
                    <a:p>
                      <a:pPr algn="ctr" fontAlgn="ctr"/>
                      <a:endParaRPr lang="en-US" altLang="ja-JP"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tc hMerge="1" vMerge="1">
                  <a:txBody>
                    <a:bodyPr/>
                    <a:lstStyle/>
                    <a:p>
                      <a:endParaRPr kumimoji="1" lang="ja-JP" altLang="en-US"/>
                    </a:p>
                  </a:txBody>
                  <a:tcPr/>
                </a:tc>
                <a:tc>
                  <a:txBody>
                    <a:bodyPr/>
                    <a:lstStyle/>
                    <a:p>
                      <a:pPr algn="ctr" fontAlgn="ctr"/>
                      <a:r>
                        <a:rPr lang="ja-JP" altLang="en-US" sz="700" u="none" strike="noStrike" dirty="0">
                          <a:effectLst/>
                          <a:latin typeface="うずらフォント" panose="02000609000000000000" pitchFamily="1" charset="-128"/>
                          <a:ea typeface="うずらフォント" panose="02000609000000000000" pitchFamily="1" charset="-128"/>
                        </a:rPr>
                        <a:t>土・日</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tc>
                  <a:txBody>
                    <a:bodyPr/>
                    <a:lstStyle/>
                    <a:p>
                      <a:pPr algn="ctr" fontAlgn="ctr"/>
                      <a:r>
                        <a:rPr lang="en-US" altLang="ja-JP" sz="700" u="none" strike="noStrike" dirty="0">
                          <a:effectLst/>
                          <a:latin typeface="うずらフォント" panose="02000609000000000000" pitchFamily="1" charset="-128"/>
                          <a:ea typeface="うずらフォント" panose="02000609000000000000" pitchFamily="1" charset="-128"/>
                        </a:rPr>
                        <a:t>15</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00</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18</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00</a:t>
                      </a:r>
                      <a:endParaRPr lang="en-US" altLang="ja-JP"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extLst>
                  <a:ext uri="{0D108BD9-81ED-4DB2-BD59-A6C34878D82A}">
                    <a16:rowId xmlns:a16="http://schemas.microsoft.com/office/drawing/2014/main" val="398561643"/>
                  </a:ext>
                </a:extLst>
              </a:tr>
              <a:tr h="94489">
                <a:tc rowSpan="2" gridSpan="2">
                  <a:txBody>
                    <a:bodyPr/>
                    <a:lstStyle/>
                    <a:p>
                      <a:pPr algn="ctr" fontAlgn="ctr"/>
                      <a:r>
                        <a:rPr lang="ja-JP" altLang="en-US" sz="800" b="0" i="0" u="none" strike="noStrike" dirty="0">
                          <a:solidFill>
                            <a:srgbClr val="000000"/>
                          </a:solidFill>
                          <a:effectLst/>
                          <a:latin typeface="うずらフォント" panose="02000609000000000000" pitchFamily="1" charset="-128"/>
                          <a:ea typeface="うずらフォント" panose="02000609000000000000" pitchFamily="1" charset="-128"/>
                        </a:rPr>
                        <a:t>ステップアップ</a:t>
                      </a:r>
                      <a:r>
                        <a:rPr lang="en-US" altLang="ja-JP" sz="800" b="0" i="0" u="none" strike="noStrike" dirty="0">
                          <a:solidFill>
                            <a:srgbClr val="000000"/>
                          </a:solidFill>
                          <a:effectLst/>
                          <a:latin typeface="うずらフォント" panose="02000609000000000000" pitchFamily="1" charset="-128"/>
                          <a:ea typeface="うずらフォント" panose="02000609000000000000" pitchFamily="1" charset="-128"/>
                        </a:rPr>
                        <a:t>B</a:t>
                      </a:r>
                    </a:p>
                    <a:p>
                      <a:pPr algn="ctr" fontAlgn="ctr"/>
                      <a:r>
                        <a:rPr lang="ja-JP" altLang="en-US" sz="800" b="0" i="0" u="none" strike="noStrike" dirty="0">
                          <a:solidFill>
                            <a:srgbClr val="000000"/>
                          </a:solidFill>
                          <a:effectLst/>
                          <a:latin typeface="うずらフォント" panose="02000609000000000000" pitchFamily="1" charset="-128"/>
                          <a:ea typeface="うずらフォント" panose="02000609000000000000" pitchFamily="1" charset="-128"/>
                        </a:rPr>
                        <a:t>男子</a:t>
                      </a:r>
                      <a:endParaRPr lang="en-US" altLang="ja-JP"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tc rowSpan="2" hMerge="1">
                  <a:txBody>
                    <a:bodyPr/>
                    <a:lstStyle/>
                    <a:p>
                      <a:endParaRPr kumimoji="1" lang="ja-JP" altLang="en-US"/>
                    </a:p>
                  </a:txBody>
                  <a:tcPr/>
                </a:tc>
                <a:tc>
                  <a:txBody>
                    <a:bodyPr/>
                    <a:lstStyle/>
                    <a:p>
                      <a:pPr algn="ctr" fontAlgn="ctr"/>
                      <a:r>
                        <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rPr>
                        <a:t>月～金</a:t>
                      </a:r>
                    </a:p>
                  </a:txBody>
                  <a:tcPr marL="9525" marR="9525" marT="9525" marB="0" anchor="ctr">
                    <a:solidFill>
                      <a:srgbClr val="FFE1FF"/>
                    </a:solidFill>
                  </a:tcPr>
                </a:tc>
                <a:tc>
                  <a:txBody>
                    <a:bodyPr/>
                    <a:lstStyle/>
                    <a:p>
                      <a:pPr algn="ctr" fontAlgn="ctr"/>
                      <a:r>
                        <a:rPr lang="en-US" altLang="ja-JP" sz="700" b="0" i="0" u="none" strike="noStrike" dirty="0">
                          <a:solidFill>
                            <a:srgbClr val="000000"/>
                          </a:solidFill>
                          <a:effectLst/>
                          <a:latin typeface="うずらフォント" panose="02000609000000000000" pitchFamily="1" charset="-128"/>
                          <a:ea typeface="うずらフォント" panose="02000609000000000000" pitchFamily="1" charset="-128"/>
                        </a:rPr>
                        <a:t>17</a:t>
                      </a:r>
                      <a:r>
                        <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rPr>
                        <a:t>：</a:t>
                      </a:r>
                      <a:r>
                        <a:rPr lang="en-US" altLang="ja-JP" sz="700" b="0" i="0" u="none" strike="noStrike" dirty="0">
                          <a:solidFill>
                            <a:srgbClr val="000000"/>
                          </a:solidFill>
                          <a:effectLst/>
                          <a:latin typeface="うずらフォント" panose="02000609000000000000" pitchFamily="1" charset="-128"/>
                          <a:ea typeface="うずらフォント" panose="02000609000000000000" pitchFamily="1" charset="-128"/>
                        </a:rPr>
                        <a:t>30</a:t>
                      </a:r>
                      <a:r>
                        <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rPr>
                        <a:t>～</a:t>
                      </a:r>
                      <a:r>
                        <a:rPr lang="en-US" altLang="ja-JP" sz="700" b="0" i="0" u="none" strike="noStrike" dirty="0">
                          <a:solidFill>
                            <a:srgbClr val="000000"/>
                          </a:solidFill>
                          <a:effectLst/>
                          <a:latin typeface="うずらフォント" panose="02000609000000000000" pitchFamily="1" charset="-128"/>
                          <a:ea typeface="うずらフォント" panose="02000609000000000000" pitchFamily="1" charset="-128"/>
                        </a:rPr>
                        <a:t>20</a:t>
                      </a:r>
                      <a:r>
                        <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rPr>
                        <a:t>：</a:t>
                      </a:r>
                      <a:r>
                        <a:rPr lang="en-US" altLang="ja-JP" sz="700" b="0" i="0" u="none" strike="noStrike" dirty="0">
                          <a:solidFill>
                            <a:srgbClr val="000000"/>
                          </a:solidFill>
                          <a:effectLst/>
                          <a:latin typeface="うずらフォント" panose="02000609000000000000" pitchFamily="1" charset="-128"/>
                          <a:ea typeface="うずらフォント" panose="02000609000000000000" pitchFamily="1" charset="-128"/>
                        </a:rPr>
                        <a:t>30</a:t>
                      </a:r>
                    </a:p>
                  </a:txBody>
                  <a:tcPr marL="9525" marR="9525" marT="9525" marB="0" anchor="ctr">
                    <a:solidFill>
                      <a:srgbClr val="FFE1FF"/>
                    </a:solidFill>
                  </a:tcPr>
                </a:tc>
                <a:extLst>
                  <a:ext uri="{0D108BD9-81ED-4DB2-BD59-A6C34878D82A}">
                    <a16:rowId xmlns:a16="http://schemas.microsoft.com/office/drawing/2014/main" val="3268015891"/>
                  </a:ext>
                </a:extLst>
              </a:tr>
              <a:tr h="0">
                <a:tc gridSpan="2" vMerge="1">
                  <a:txBody>
                    <a:bodyPr/>
                    <a:lstStyle/>
                    <a:p>
                      <a:pPr algn="ctr" fontAlgn="ctr"/>
                      <a:endParaRPr lang="en-US" altLang="ja-JP"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tc hMerge="1" vMerge="1">
                  <a:txBody>
                    <a:bodyPr/>
                    <a:lstStyle/>
                    <a:p>
                      <a:endParaRPr kumimoji="1" lang="ja-JP" altLang="en-US"/>
                    </a:p>
                  </a:txBody>
                  <a:tcPr/>
                </a:tc>
                <a:tc>
                  <a:txBody>
                    <a:bodyPr/>
                    <a:lstStyle/>
                    <a:p>
                      <a:pPr algn="ctr" fontAlgn="ctr"/>
                      <a:r>
                        <a:rPr lang="ja-JP" altLang="en-US" sz="700" u="none" strike="noStrike" dirty="0">
                          <a:effectLst/>
                          <a:latin typeface="うずらフォント" panose="02000609000000000000" pitchFamily="1" charset="-128"/>
                          <a:ea typeface="うずらフォント" panose="02000609000000000000" pitchFamily="1" charset="-128"/>
                        </a:rPr>
                        <a:t>土</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tc>
                  <a:txBody>
                    <a:bodyPr/>
                    <a:lstStyle/>
                    <a:p>
                      <a:pPr algn="ctr" fontAlgn="ctr"/>
                      <a:r>
                        <a:rPr lang="en-US" altLang="ja-JP" sz="700" u="none" strike="noStrike" dirty="0">
                          <a:effectLst/>
                          <a:latin typeface="うずらフォント" panose="02000609000000000000" pitchFamily="1" charset="-128"/>
                          <a:ea typeface="うずらフォント" panose="02000609000000000000" pitchFamily="1" charset="-128"/>
                        </a:rPr>
                        <a:t>16</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00</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19</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00</a:t>
                      </a:r>
                      <a:endParaRPr lang="en-US" altLang="ja-JP"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extLst>
                  <a:ext uri="{0D108BD9-81ED-4DB2-BD59-A6C34878D82A}">
                    <a16:rowId xmlns:a16="http://schemas.microsoft.com/office/drawing/2014/main" val="4286067358"/>
                  </a:ext>
                </a:extLst>
              </a:tr>
              <a:tr h="94489">
                <a:tc gridSpan="2">
                  <a:txBody>
                    <a:bodyPr/>
                    <a:lstStyle/>
                    <a:p>
                      <a:pPr algn="ctr" fontAlgn="ctr"/>
                      <a:r>
                        <a:rPr lang="ja-JP" altLang="en-US" sz="800" u="none" strike="noStrike" dirty="0">
                          <a:effectLst/>
                          <a:latin typeface="うずらフォント" panose="02000609000000000000" pitchFamily="1" charset="-128"/>
                          <a:ea typeface="うずらフォント" panose="02000609000000000000" pitchFamily="1" charset="-128"/>
                        </a:rPr>
                        <a:t>成人ジム</a:t>
                      </a:r>
                      <a:endParaRPr lang="ja-JP" altLang="en-US"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tc hMerge="1">
                  <a:txBody>
                    <a:bodyPr/>
                    <a:lstStyle/>
                    <a:p>
                      <a:endParaRPr kumimoji="1" lang="ja-JP" altLang="en-US"/>
                    </a:p>
                  </a:txBody>
                  <a:tcPr/>
                </a:tc>
                <a:tc>
                  <a:txBody>
                    <a:bodyPr/>
                    <a:lstStyle/>
                    <a:p>
                      <a:pPr algn="ctr" fontAlgn="ctr"/>
                      <a:r>
                        <a:rPr lang="ja-JP" altLang="en-US" sz="700" u="none" strike="noStrike" dirty="0">
                          <a:effectLst/>
                          <a:latin typeface="うずらフォント" panose="02000609000000000000" pitchFamily="1" charset="-128"/>
                          <a:ea typeface="うずらフォント" panose="02000609000000000000" pitchFamily="1" charset="-128"/>
                        </a:rPr>
                        <a:t>木</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tc>
                  <a:txBody>
                    <a:bodyPr/>
                    <a:lstStyle/>
                    <a:p>
                      <a:pPr algn="ctr" fontAlgn="ctr"/>
                      <a:r>
                        <a:rPr lang="en-US" altLang="ja-JP" sz="700" u="none" strike="noStrike" dirty="0">
                          <a:effectLst/>
                          <a:latin typeface="うずらフォント" panose="02000609000000000000" pitchFamily="1" charset="-128"/>
                          <a:ea typeface="うずらフォント" panose="02000609000000000000" pitchFamily="1" charset="-128"/>
                        </a:rPr>
                        <a:t>10</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30</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11</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30</a:t>
                      </a:r>
                      <a:endParaRPr lang="en-US" altLang="ja-JP"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extLst>
                  <a:ext uri="{0D108BD9-81ED-4DB2-BD59-A6C34878D82A}">
                    <a16:rowId xmlns:a16="http://schemas.microsoft.com/office/drawing/2014/main" val="2572547755"/>
                  </a:ext>
                </a:extLst>
              </a:tr>
              <a:tr h="94489">
                <a:tc rowSpan="2" gridSpan="2">
                  <a:txBody>
                    <a:bodyPr/>
                    <a:lstStyle/>
                    <a:p>
                      <a:pPr algn="ctr" fontAlgn="ctr"/>
                      <a:r>
                        <a:rPr lang="ja-JP" altLang="en-US" sz="800" u="none" strike="noStrike" dirty="0">
                          <a:effectLst/>
                          <a:latin typeface="うずらフォント" panose="02000609000000000000" pitchFamily="1" charset="-128"/>
                          <a:ea typeface="うずらフォント" panose="02000609000000000000" pitchFamily="1" charset="-128"/>
                        </a:rPr>
                        <a:t>タンブリング</a:t>
                      </a:r>
                      <a:endParaRPr lang="ja-JP" altLang="en-US"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tc rowSpan="2" hMerge="1">
                  <a:txBody>
                    <a:bodyPr/>
                    <a:lstStyle/>
                    <a:p>
                      <a:endParaRPr kumimoji="1" lang="ja-JP" altLang="en-US"/>
                    </a:p>
                  </a:txBody>
                  <a:tcPr/>
                </a:tc>
                <a:tc>
                  <a:txBody>
                    <a:bodyPr/>
                    <a:lstStyle/>
                    <a:p>
                      <a:pPr algn="ctr" fontAlgn="ctr"/>
                      <a:r>
                        <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rPr>
                        <a:t>日</a:t>
                      </a:r>
                    </a:p>
                  </a:txBody>
                  <a:tcPr marL="9525" marR="9525" marT="9525" marB="0" anchor="ctr">
                    <a:solidFill>
                      <a:srgbClr val="FFE1FF"/>
                    </a:solidFill>
                  </a:tcPr>
                </a:tc>
                <a:tc>
                  <a:txBody>
                    <a:bodyPr/>
                    <a:lstStyle/>
                    <a:p>
                      <a:pPr algn="ctr" fontAlgn="ctr"/>
                      <a:r>
                        <a:rPr lang="en-US" altLang="ja-JP" sz="700" u="none" strike="noStrike" dirty="0">
                          <a:effectLst/>
                          <a:latin typeface="うずらフォント" panose="02000609000000000000" pitchFamily="1" charset="-128"/>
                          <a:ea typeface="うずらフォント" panose="02000609000000000000" pitchFamily="1" charset="-128"/>
                        </a:rPr>
                        <a:t>9</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30</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10</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20</a:t>
                      </a:r>
                      <a:endParaRPr lang="en-US" altLang="ja-JP"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extLst>
                  <a:ext uri="{0D108BD9-81ED-4DB2-BD59-A6C34878D82A}">
                    <a16:rowId xmlns:a16="http://schemas.microsoft.com/office/drawing/2014/main" val="2371865905"/>
                  </a:ext>
                </a:extLst>
              </a:tr>
              <a:tr h="163504">
                <a:tc gridSpan="2" vMerge="1">
                  <a:txBody>
                    <a:bodyPr/>
                    <a:lstStyle/>
                    <a:p>
                      <a:pPr algn="ctr" fontAlgn="ctr"/>
                      <a:endParaRPr lang="ja-JP" altLang="en-US"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tc hMerge="1" vMerge="1">
                  <a:txBody>
                    <a:bodyPr/>
                    <a:lstStyle/>
                    <a:p>
                      <a:endParaRPr kumimoji="1" lang="ja-JP" altLang="en-US"/>
                    </a:p>
                  </a:txBody>
                  <a:tcPr/>
                </a:tc>
                <a:tc>
                  <a:txBody>
                    <a:bodyPr/>
                    <a:lstStyle/>
                    <a:p>
                      <a:pPr algn="ctr" fontAlgn="ctr"/>
                      <a:r>
                        <a:rPr lang="ja-JP" altLang="en-US" sz="700" u="none" strike="noStrike" dirty="0">
                          <a:effectLst/>
                          <a:latin typeface="うずらフォント" panose="02000609000000000000" pitchFamily="1" charset="-128"/>
                          <a:ea typeface="うずらフォント" panose="02000609000000000000" pitchFamily="1" charset="-128"/>
                        </a:rPr>
                        <a:t>月・火・金</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tc>
                  <a:txBody>
                    <a:bodyPr/>
                    <a:lstStyle/>
                    <a:p>
                      <a:pPr algn="ctr" fontAlgn="ctr"/>
                      <a:r>
                        <a:rPr lang="en-US" altLang="ja-JP" sz="700" u="none" strike="noStrike" dirty="0">
                          <a:effectLst/>
                          <a:latin typeface="うずらフォント" panose="02000609000000000000" pitchFamily="1" charset="-128"/>
                          <a:ea typeface="うずらフォント" panose="02000609000000000000" pitchFamily="1" charset="-128"/>
                        </a:rPr>
                        <a:t>16</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30</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17</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20</a:t>
                      </a:r>
                      <a:endParaRPr lang="en-US" altLang="ja-JP"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extLst>
                  <a:ext uri="{0D108BD9-81ED-4DB2-BD59-A6C34878D82A}">
                    <a16:rowId xmlns:a16="http://schemas.microsoft.com/office/drawing/2014/main" val="3346050105"/>
                  </a:ext>
                </a:extLst>
              </a:tr>
              <a:tr h="94489">
                <a:tc gridSpan="2">
                  <a:txBody>
                    <a:bodyPr/>
                    <a:lstStyle/>
                    <a:p>
                      <a:pPr algn="ctr" fontAlgn="ctr"/>
                      <a:r>
                        <a:rPr lang="ja-JP" altLang="en-US" sz="800" u="none" strike="noStrike" dirty="0">
                          <a:effectLst/>
                          <a:latin typeface="うずらフォント" panose="02000609000000000000" pitchFamily="1" charset="-128"/>
                          <a:ea typeface="うずらフォント" panose="02000609000000000000" pitchFamily="1" charset="-128"/>
                        </a:rPr>
                        <a:t>一般開放</a:t>
                      </a:r>
                      <a:endParaRPr lang="ja-JP" altLang="en-US"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tc hMerge="1">
                  <a:txBody>
                    <a:bodyPr/>
                    <a:lstStyle/>
                    <a:p>
                      <a:endParaRPr kumimoji="1" lang="ja-JP" altLang="en-US"/>
                    </a:p>
                  </a:txBody>
                  <a:tcPr/>
                </a:tc>
                <a:tc>
                  <a:txBody>
                    <a:bodyPr/>
                    <a:lstStyle/>
                    <a:p>
                      <a:pPr algn="ctr" fontAlgn="ctr"/>
                      <a:r>
                        <a:rPr lang="ja-JP" altLang="en-US" sz="700" u="none" strike="noStrike" dirty="0">
                          <a:effectLst/>
                          <a:latin typeface="うずらフォント" panose="02000609000000000000" pitchFamily="1" charset="-128"/>
                          <a:ea typeface="うずらフォント" panose="02000609000000000000" pitchFamily="1" charset="-128"/>
                        </a:rPr>
                        <a:t>土・日</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tc>
                  <a:txBody>
                    <a:bodyPr/>
                    <a:lstStyle/>
                    <a:p>
                      <a:pPr algn="ctr" fontAlgn="ctr"/>
                      <a:r>
                        <a:rPr lang="en-US" altLang="ja-JP" sz="700" u="none" strike="noStrike" dirty="0">
                          <a:effectLst/>
                          <a:latin typeface="うずらフォント" panose="02000609000000000000" pitchFamily="1" charset="-128"/>
                          <a:ea typeface="うずらフォント" panose="02000609000000000000" pitchFamily="1" charset="-128"/>
                        </a:rPr>
                        <a:t>10</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00</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14</a:t>
                      </a:r>
                      <a:r>
                        <a:rPr lang="ja-JP" altLang="en-US" sz="700" u="none" strike="noStrike" dirty="0">
                          <a:effectLst/>
                          <a:latin typeface="うずらフォント" panose="02000609000000000000" pitchFamily="1" charset="-128"/>
                          <a:ea typeface="うずらフォント" panose="02000609000000000000" pitchFamily="1" charset="-128"/>
                        </a:rPr>
                        <a:t>：</a:t>
                      </a:r>
                      <a:r>
                        <a:rPr lang="en-US" altLang="ja-JP" sz="700" u="none" strike="noStrike" dirty="0">
                          <a:effectLst/>
                          <a:latin typeface="うずらフォント" panose="02000609000000000000" pitchFamily="1" charset="-128"/>
                          <a:ea typeface="うずらフォント" panose="02000609000000000000" pitchFamily="1" charset="-128"/>
                        </a:rPr>
                        <a:t>00</a:t>
                      </a:r>
                      <a:endParaRPr lang="en-US" altLang="ja-JP"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525" marR="9525" marT="9525" marB="0" anchor="ctr">
                    <a:solidFill>
                      <a:srgbClr val="FFE1FF"/>
                    </a:solidFill>
                  </a:tcPr>
                </a:tc>
                <a:extLst>
                  <a:ext uri="{0D108BD9-81ED-4DB2-BD59-A6C34878D82A}">
                    <a16:rowId xmlns:a16="http://schemas.microsoft.com/office/drawing/2014/main" val="866842281"/>
                  </a:ext>
                </a:extLst>
              </a:tr>
            </a:tbl>
          </a:graphicData>
        </a:graphic>
      </p:graphicFrame>
      <p:sp>
        <p:nvSpPr>
          <p:cNvPr id="31" name="テキスト ボックス 29">
            <a:extLst>
              <a:ext uri="{FF2B5EF4-FFF2-40B4-BE49-F238E27FC236}">
                <a16:creationId xmlns:a16="http://schemas.microsoft.com/office/drawing/2014/main" id="{018B870F-8A99-410D-A714-075655E3D436}"/>
              </a:ext>
            </a:extLst>
          </p:cNvPr>
          <p:cNvSpPr txBox="1"/>
          <p:nvPr/>
        </p:nvSpPr>
        <p:spPr>
          <a:xfrm>
            <a:off x="4209874" y="1343701"/>
            <a:ext cx="1542478" cy="739561"/>
          </a:xfrm>
          <a:prstGeom prst="rect">
            <a:avLst/>
          </a:prstGeom>
          <a:noFill/>
          <a:ln w="28575">
            <a:solidFill>
              <a:srgbClr val="7030A0"/>
            </a:solidFill>
            <a:prstDash val="sysDot"/>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eaLnBrk="1" fontAlgn="auto" latinLnBrk="0" hangingPunct="1"/>
            <a:r>
              <a:rPr lang="ja-JP" altLang="ja-JP" sz="706" dirty="0">
                <a:solidFill>
                  <a:srgbClr val="3399FF"/>
                </a:solidFill>
                <a:latin typeface="ＫＦひま字" panose="02000600000000000000" pitchFamily="50" charset="-128"/>
                <a:ea typeface="ＫＦひま字" panose="02000600000000000000" pitchFamily="50" charset="-128"/>
              </a:rPr>
              <a:t>タンブリングコース</a:t>
            </a:r>
          </a:p>
          <a:p>
            <a:pPr eaLnBrk="1" fontAlgn="auto" latinLnBrk="0" hangingPunct="1"/>
            <a:r>
              <a:rPr lang="ja-JP" altLang="ja-JP" sz="700" dirty="0">
                <a:latin typeface="うずらフォント" panose="02000609000000000000" pitchFamily="1" charset="-128"/>
                <a:ea typeface="うずらフォント" panose="02000609000000000000" pitchFamily="1" charset="-128"/>
              </a:rPr>
              <a:t>タンブリングを練習するコースです。 チアクリエーションと提携し、タンブリングの基本からチアリーディングに必要な指導も行っていきます。</a:t>
            </a:r>
            <a:r>
              <a:rPr lang="ja-JP" altLang="en-US" sz="700" dirty="0">
                <a:latin typeface="うずらフォント" panose="02000609000000000000" pitchFamily="1" charset="-128"/>
                <a:ea typeface="うずらフォント" panose="02000609000000000000" pitchFamily="1" charset="-128"/>
              </a:rPr>
              <a:t>他の競技も大歓迎！</a:t>
            </a:r>
            <a:endParaRPr lang="ja-JP" altLang="ja-JP" sz="700" dirty="0">
              <a:latin typeface="うずらフォント" panose="02000609000000000000" pitchFamily="1" charset="-128"/>
              <a:ea typeface="うずらフォント" panose="02000609000000000000" pitchFamily="1" charset="-128"/>
            </a:endParaRPr>
          </a:p>
        </p:txBody>
      </p:sp>
      <p:sp>
        <p:nvSpPr>
          <p:cNvPr id="32" name="テキスト ボックス 31">
            <a:extLst>
              <a:ext uri="{FF2B5EF4-FFF2-40B4-BE49-F238E27FC236}">
                <a16:creationId xmlns:a16="http://schemas.microsoft.com/office/drawing/2014/main" id="{A44F2402-9E04-4F4B-A548-29B4FE32090E}"/>
              </a:ext>
            </a:extLst>
          </p:cNvPr>
          <p:cNvSpPr txBox="1"/>
          <p:nvPr/>
        </p:nvSpPr>
        <p:spPr>
          <a:xfrm>
            <a:off x="2524178" y="1625813"/>
            <a:ext cx="1542478" cy="739561"/>
          </a:xfrm>
          <a:prstGeom prst="rect">
            <a:avLst/>
          </a:prstGeom>
          <a:noFill/>
          <a:ln w="28575">
            <a:solidFill>
              <a:srgbClr val="FF33CC"/>
            </a:solidFill>
            <a:prstDash val="sysDot"/>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6" dirty="0">
                <a:solidFill>
                  <a:srgbClr val="3399FF"/>
                </a:solidFill>
                <a:latin typeface="ＫＦひま字" panose="02000600000000000000" pitchFamily="50" charset="-128"/>
                <a:ea typeface="ＫＦひま字" panose="02000600000000000000" pitchFamily="50" charset="-128"/>
              </a:rPr>
              <a:t>成人ジムコース</a:t>
            </a:r>
            <a:endParaRPr kumimoji="1" lang="en-US" altLang="ja-JP" sz="706" dirty="0">
              <a:solidFill>
                <a:srgbClr val="3399FF"/>
              </a:solidFill>
              <a:latin typeface="ＫＦひま字" panose="02000600000000000000" pitchFamily="50" charset="-128"/>
              <a:ea typeface="ＫＦひま字" panose="02000600000000000000" pitchFamily="50" charset="-128"/>
            </a:endParaRPr>
          </a:p>
          <a:p>
            <a:r>
              <a:rPr kumimoji="1" lang="ja-JP" altLang="en-US" sz="700" dirty="0">
                <a:latin typeface="うずらフォント" panose="02000609000000000000" pitchFamily="1" charset="-128"/>
                <a:ea typeface="うずらフォント" panose="02000609000000000000" pitchFamily="1" charset="-128"/>
              </a:rPr>
              <a:t>年齢に合わせてストレッチや手具を使用した体力作りをします。鉄棒・跳び箱・マットを各月毎に行い、必ず最後にトランポリンを行います。</a:t>
            </a:r>
            <a:endParaRPr kumimoji="1" lang="en-US" altLang="ja-JP" sz="700" dirty="0">
              <a:latin typeface="うずらフォント" panose="02000609000000000000" pitchFamily="1" charset="-128"/>
              <a:ea typeface="うずらフォント" panose="02000609000000000000" pitchFamily="1" charset="-128"/>
            </a:endParaRPr>
          </a:p>
        </p:txBody>
      </p:sp>
      <p:sp>
        <p:nvSpPr>
          <p:cNvPr id="33" name="テキスト ボックス 37">
            <a:extLst>
              <a:ext uri="{FF2B5EF4-FFF2-40B4-BE49-F238E27FC236}">
                <a16:creationId xmlns:a16="http://schemas.microsoft.com/office/drawing/2014/main" id="{0AE8152E-1467-404D-A592-CC9B185A3446}"/>
              </a:ext>
            </a:extLst>
          </p:cNvPr>
          <p:cNvSpPr txBox="1"/>
          <p:nvPr/>
        </p:nvSpPr>
        <p:spPr>
          <a:xfrm>
            <a:off x="2521567" y="615667"/>
            <a:ext cx="1542478" cy="955005"/>
          </a:xfrm>
          <a:prstGeom prst="rect">
            <a:avLst/>
          </a:prstGeom>
          <a:noFill/>
          <a:ln w="28575">
            <a:solidFill>
              <a:srgbClr val="FFC000"/>
            </a:solidFill>
            <a:prstDash val="sysDot"/>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6" b="1" dirty="0">
                <a:solidFill>
                  <a:srgbClr val="3399FF"/>
                </a:solidFill>
                <a:latin typeface="うずらフォント" panose="02000609000000000000" pitchFamily="1" charset="-128"/>
                <a:ea typeface="うずらフォント" panose="02000609000000000000" pitchFamily="1" charset="-128"/>
              </a:rPr>
              <a:t>総合体育コース</a:t>
            </a:r>
            <a:endParaRPr kumimoji="1" lang="en-US" altLang="ja-JP" sz="706" b="1" dirty="0">
              <a:solidFill>
                <a:srgbClr val="3399FF"/>
              </a:solidFill>
              <a:latin typeface="うずらフォント" panose="02000609000000000000" pitchFamily="1" charset="-128"/>
              <a:ea typeface="うずらフォント" panose="02000609000000000000" pitchFamily="1" charset="-128"/>
            </a:endParaRPr>
          </a:p>
          <a:p>
            <a:r>
              <a:rPr kumimoji="1" lang="ja-JP" altLang="en-US" sz="700" dirty="0">
                <a:latin typeface="うずらフォント" panose="02000609000000000000" pitchFamily="1" charset="-128"/>
                <a:ea typeface="うずらフォント" panose="02000609000000000000" pitchFamily="1" charset="-128"/>
              </a:rPr>
              <a:t>マット・跳び箱・鉄棒の技術運動と、はちまき・ボール・フープ・縄跳び等の手具を使った体力作り運動の２本立てで行います。各年齢に必要な技術や体力を楽しい雰囲気の中で養って行く事がねらいです。</a:t>
            </a:r>
          </a:p>
        </p:txBody>
      </p:sp>
      <p:sp>
        <p:nvSpPr>
          <p:cNvPr id="34" name="テキスト ボックス 38">
            <a:extLst>
              <a:ext uri="{FF2B5EF4-FFF2-40B4-BE49-F238E27FC236}">
                <a16:creationId xmlns:a16="http://schemas.microsoft.com/office/drawing/2014/main" id="{05E8CA6E-F98D-412E-81F7-2C17D36C9B1A}"/>
              </a:ext>
            </a:extLst>
          </p:cNvPr>
          <p:cNvSpPr txBox="1"/>
          <p:nvPr/>
        </p:nvSpPr>
        <p:spPr>
          <a:xfrm>
            <a:off x="4206124" y="615667"/>
            <a:ext cx="1523094" cy="631840"/>
          </a:xfrm>
          <a:prstGeom prst="rect">
            <a:avLst/>
          </a:prstGeom>
          <a:noFill/>
          <a:ln w="28575">
            <a:solidFill>
              <a:srgbClr val="92D050"/>
            </a:solidFill>
            <a:prstDash val="sysDot"/>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6" dirty="0">
                <a:solidFill>
                  <a:srgbClr val="3399FF"/>
                </a:solidFill>
                <a:latin typeface="ＫＦひま字" panose="02000600000000000000" pitchFamily="50" charset="-128"/>
                <a:ea typeface="ＫＦひま字" panose="02000600000000000000" pitchFamily="50" charset="-128"/>
              </a:rPr>
              <a:t>トランポリンコース</a:t>
            </a:r>
            <a:endParaRPr kumimoji="1" lang="en-US" altLang="ja-JP" sz="706" dirty="0">
              <a:solidFill>
                <a:srgbClr val="3399FF"/>
              </a:solidFill>
              <a:latin typeface="ＫＦひま字" panose="02000600000000000000" pitchFamily="50" charset="-128"/>
              <a:ea typeface="ＫＦひま字" panose="02000600000000000000" pitchFamily="50" charset="-128"/>
            </a:endParaRPr>
          </a:p>
          <a:p>
            <a:r>
              <a:rPr kumimoji="1" lang="ja-JP" altLang="en-US" sz="700" dirty="0">
                <a:latin typeface="うずらフォント" panose="02000609000000000000" pitchFamily="1" charset="-128"/>
                <a:ea typeface="うずらフォント" panose="02000609000000000000" pitchFamily="1" charset="-128"/>
              </a:rPr>
              <a:t>全てのスポーツの基礎となるバランス感覚を高める事が出来ます。</a:t>
            </a:r>
            <a:endParaRPr kumimoji="1" lang="en-US" altLang="ja-JP" sz="700" dirty="0">
              <a:latin typeface="うずらフォント" panose="02000609000000000000" pitchFamily="1" charset="-128"/>
              <a:ea typeface="うずらフォント" panose="02000609000000000000" pitchFamily="1" charset="-128"/>
            </a:endParaRPr>
          </a:p>
          <a:p>
            <a:r>
              <a:rPr kumimoji="1" lang="ja-JP" altLang="en-US" sz="700" dirty="0">
                <a:latin typeface="うずらフォント" panose="02000609000000000000" pitchFamily="1" charset="-128"/>
                <a:ea typeface="うずらフォント" panose="02000609000000000000" pitchFamily="1" charset="-128"/>
              </a:rPr>
              <a:t>一般コースから選手コースまで幅広く指導します。</a:t>
            </a:r>
          </a:p>
        </p:txBody>
      </p:sp>
      <p:sp>
        <p:nvSpPr>
          <p:cNvPr id="35" name="テキスト ボックス 39">
            <a:extLst>
              <a:ext uri="{FF2B5EF4-FFF2-40B4-BE49-F238E27FC236}">
                <a16:creationId xmlns:a16="http://schemas.microsoft.com/office/drawing/2014/main" id="{0A7E895D-0966-41C9-AF27-5378101AAAE0}"/>
              </a:ext>
            </a:extLst>
          </p:cNvPr>
          <p:cNvSpPr txBox="1"/>
          <p:nvPr/>
        </p:nvSpPr>
        <p:spPr>
          <a:xfrm>
            <a:off x="5823357" y="617270"/>
            <a:ext cx="1542477" cy="847283"/>
          </a:xfrm>
          <a:prstGeom prst="rect">
            <a:avLst/>
          </a:prstGeom>
          <a:noFill/>
          <a:ln w="28575">
            <a:solidFill>
              <a:srgbClr val="00B0F0"/>
            </a:solidFill>
            <a:prstDash val="sysDot"/>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6" dirty="0">
                <a:solidFill>
                  <a:srgbClr val="3399FF"/>
                </a:solidFill>
                <a:latin typeface="ＫＦひま字" panose="02000600000000000000" pitchFamily="50" charset="-128"/>
                <a:ea typeface="ＫＦひま字" panose="02000600000000000000" pitchFamily="50" charset="-128"/>
              </a:rPr>
              <a:t>器械体操コース</a:t>
            </a:r>
            <a:endParaRPr kumimoji="1" lang="en-US" altLang="ja-JP" sz="706" dirty="0">
              <a:solidFill>
                <a:srgbClr val="3399FF"/>
              </a:solidFill>
              <a:latin typeface="ＫＦひま字" panose="02000600000000000000" pitchFamily="50" charset="-128"/>
              <a:ea typeface="ＫＦひま字" panose="02000600000000000000" pitchFamily="50" charset="-128"/>
            </a:endParaRPr>
          </a:p>
          <a:p>
            <a:r>
              <a:rPr kumimoji="1" lang="ja-JP" altLang="en-US" sz="700" dirty="0">
                <a:latin typeface="うずらフォント" panose="02000609000000000000" pitchFamily="1" charset="-128"/>
                <a:ea typeface="うずらフォント" panose="02000609000000000000" pitchFamily="1" charset="-128"/>
              </a:rPr>
              <a:t>器械体操の基本であるマット運動・鉄棒を中心に技術運動を行います。技術の習得に必要な柔軟性を養い、筋力強化もしていきます。週２回以上の練習が望ましいコースです。</a:t>
            </a:r>
            <a:endParaRPr kumimoji="1" lang="en-US" altLang="ja-JP" sz="700" dirty="0">
              <a:latin typeface="うずらフォント" panose="02000609000000000000" pitchFamily="1" charset="-128"/>
              <a:ea typeface="うずらフォント" panose="02000609000000000000" pitchFamily="1" charset="-128"/>
            </a:endParaRPr>
          </a:p>
        </p:txBody>
      </p:sp>
      <p:sp>
        <p:nvSpPr>
          <p:cNvPr id="36" name="テキスト ボックス 40">
            <a:extLst>
              <a:ext uri="{FF2B5EF4-FFF2-40B4-BE49-F238E27FC236}">
                <a16:creationId xmlns:a16="http://schemas.microsoft.com/office/drawing/2014/main" id="{C15CC8FA-5018-4797-AFC9-EC994FB0BCBD}"/>
              </a:ext>
            </a:extLst>
          </p:cNvPr>
          <p:cNvSpPr txBox="1"/>
          <p:nvPr/>
        </p:nvSpPr>
        <p:spPr>
          <a:xfrm>
            <a:off x="5818674" y="1539832"/>
            <a:ext cx="1542477" cy="615553"/>
          </a:xfrm>
          <a:prstGeom prst="rect">
            <a:avLst/>
          </a:prstGeom>
          <a:noFill/>
          <a:ln w="28575">
            <a:solidFill>
              <a:srgbClr val="CC99FF"/>
            </a:solidFill>
            <a:prstDash val="sysDot"/>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600" dirty="0">
                <a:solidFill>
                  <a:srgbClr val="3399FF"/>
                </a:solidFill>
                <a:latin typeface="ＫＦひま字" panose="02000600000000000000" pitchFamily="50" charset="-128"/>
                <a:ea typeface="ＫＦひま字" panose="02000600000000000000" pitchFamily="50" charset="-128"/>
              </a:rPr>
              <a:t>ステップアッププレコース</a:t>
            </a:r>
            <a:endParaRPr kumimoji="1" lang="en-US" altLang="ja-JP" sz="600" dirty="0">
              <a:solidFill>
                <a:srgbClr val="3399FF"/>
              </a:solidFill>
              <a:latin typeface="ＫＦひま字" panose="02000600000000000000" pitchFamily="50" charset="-128"/>
              <a:ea typeface="ＫＦひま字" panose="02000600000000000000" pitchFamily="50" charset="-128"/>
            </a:endParaRPr>
          </a:p>
          <a:p>
            <a:r>
              <a:rPr kumimoji="1" lang="ja-JP" altLang="en-US" sz="700" dirty="0">
                <a:latin typeface="うずらフォント" panose="02000609000000000000" pitchFamily="1" charset="-128"/>
                <a:ea typeface="うずらフォント" panose="02000609000000000000" pitchFamily="1" charset="-128"/>
              </a:rPr>
              <a:t>ステップアップＢ以上を目指し、床・鉄棒の強化と、平均台・鞍馬の基礎の習得を目指します。</a:t>
            </a:r>
            <a:endParaRPr kumimoji="1" lang="en-US" altLang="ja-JP" sz="700" dirty="0">
              <a:latin typeface="うずらフォント" panose="02000609000000000000" pitchFamily="1" charset="-128"/>
              <a:ea typeface="うずらフォント" panose="02000609000000000000" pitchFamily="1" charset="-128"/>
            </a:endParaRPr>
          </a:p>
          <a:p>
            <a:r>
              <a:rPr kumimoji="1" lang="en-US" altLang="ja-JP" sz="700" dirty="0">
                <a:latin typeface="うずらフォント" panose="02000609000000000000" pitchFamily="1" charset="-128"/>
                <a:ea typeface="うずらフォント" panose="02000609000000000000" pitchFamily="1" charset="-128"/>
              </a:rPr>
              <a:t>※</a:t>
            </a:r>
            <a:r>
              <a:rPr kumimoji="1" lang="ja-JP" altLang="en-US" sz="700" dirty="0">
                <a:latin typeface="うずらフォント" panose="02000609000000000000" pitchFamily="1" charset="-128"/>
                <a:ea typeface="うずらフォント" panose="02000609000000000000" pitchFamily="1" charset="-128"/>
              </a:rPr>
              <a:t>週３回以上６回まで</a:t>
            </a:r>
            <a:endParaRPr kumimoji="1" lang="en-US" altLang="ja-JP" sz="700" dirty="0">
              <a:latin typeface="うずらフォント" panose="02000609000000000000" pitchFamily="1" charset="-128"/>
              <a:ea typeface="うずらフォント" panose="02000609000000000000" pitchFamily="1" charset="-128"/>
            </a:endParaRPr>
          </a:p>
        </p:txBody>
      </p:sp>
      <p:sp>
        <p:nvSpPr>
          <p:cNvPr id="37" name="テキスト ボックス 44">
            <a:extLst>
              <a:ext uri="{FF2B5EF4-FFF2-40B4-BE49-F238E27FC236}">
                <a16:creationId xmlns:a16="http://schemas.microsoft.com/office/drawing/2014/main" id="{72AFF0A2-A0F5-4900-B4BA-6E803766D895}"/>
              </a:ext>
            </a:extLst>
          </p:cNvPr>
          <p:cNvSpPr txBox="1"/>
          <p:nvPr/>
        </p:nvSpPr>
        <p:spPr>
          <a:xfrm>
            <a:off x="2521567" y="3226856"/>
            <a:ext cx="1542478" cy="524118"/>
          </a:xfrm>
          <a:prstGeom prst="rect">
            <a:avLst/>
          </a:prstGeom>
          <a:noFill/>
          <a:ln w="28575">
            <a:solidFill>
              <a:srgbClr val="FFFF00"/>
            </a:solidFill>
            <a:prstDash val="sysDot"/>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6" dirty="0">
                <a:solidFill>
                  <a:srgbClr val="3399FF"/>
                </a:solidFill>
                <a:latin typeface="ＫＦひま字" panose="02000600000000000000" pitchFamily="50" charset="-128"/>
                <a:ea typeface="ＫＦひま字" panose="02000600000000000000" pitchFamily="50" charset="-128"/>
              </a:rPr>
              <a:t>成人トランポリン（チケット制）</a:t>
            </a:r>
            <a:endParaRPr kumimoji="1" lang="en-US" altLang="ja-JP" sz="706" dirty="0">
              <a:solidFill>
                <a:srgbClr val="3399FF"/>
              </a:solidFill>
              <a:latin typeface="ＫＦひま字" panose="02000600000000000000" pitchFamily="50" charset="-128"/>
              <a:ea typeface="ＫＦひま字" panose="02000600000000000000" pitchFamily="50" charset="-128"/>
            </a:endParaRPr>
          </a:p>
          <a:p>
            <a:r>
              <a:rPr kumimoji="1" lang="ja-JP" altLang="en-US" sz="700" dirty="0">
                <a:latin typeface="うずらフォント" panose="02000609000000000000" pitchFamily="1" charset="-128"/>
                <a:ea typeface="うずらフォント" panose="02000609000000000000" pitchFamily="1" charset="-128"/>
              </a:rPr>
              <a:t>日常では得られない空中感覚を楽しみましょう。運動量も有り、体幹も鍛えられます。</a:t>
            </a:r>
            <a:endParaRPr kumimoji="1" lang="en-US" altLang="ja-JP" sz="700" dirty="0">
              <a:latin typeface="うずらフォント" panose="02000609000000000000" pitchFamily="1" charset="-128"/>
              <a:ea typeface="うずらフォント" panose="02000609000000000000" pitchFamily="1" charset="-128"/>
            </a:endParaRPr>
          </a:p>
        </p:txBody>
      </p:sp>
      <p:sp>
        <p:nvSpPr>
          <p:cNvPr id="38" name="テキスト ボックス 30">
            <a:extLst>
              <a:ext uri="{FF2B5EF4-FFF2-40B4-BE49-F238E27FC236}">
                <a16:creationId xmlns:a16="http://schemas.microsoft.com/office/drawing/2014/main" id="{02CC55D3-D1B9-4E04-8F51-DBC3A28E6F50}"/>
              </a:ext>
            </a:extLst>
          </p:cNvPr>
          <p:cNvSpPr txBox="1"/>
          <p:nvPr/>
        </p:nvSpPr>
        <p:spPr>
          <a:xfrm>
            <a:off x="2525606" y="2435190"/>
            <a:ext cx="1551138" cy="740459"/>
          </a:xfrm>
          <a:prstGeom prst="rect">
            <a:avLst/>
          </a:prstGeom>
          <a:noFill/>
          <a:ln w="28575">
            <a:solidFill>
              <a:srgbClr val="00B0F0"/>
            </a:solidFill>
            <a:prstDash val="sysDot"/>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eaLnBrk="1" fontAlgn="auto" latinLnBrk="0" hangingPunct="1"/>
            <a:r>
              <a:rPr lang="ja-JP" altLang="en-US" sz="706" dirty="0">
                <a:solidFill>
                  <a:srgbClr val="3399FF"/>
                </a:solidFill>
                <a:latin typeface="ＫＦひま字" panose="02000600000000000000" pitchFamily="50" charset="-128"/>
                <a:ea typeface="ＫＦひま字" panose="02000600000000000000" pitchFamily="50" charset="-128"/>
              </a:rPr>
              <a:t>ジュニアゴルフコース</a:t>
            </a:r>
            <a:endParaRPr lang="en-US" altLang="ja-JP" sz="706" dirty="0">
              <a:solidFill>
                <a:srgbClr val="3399FF"/>
              </a:solidFill>
              <a:latin typeface="ＫＦひま字" panose="02000600000000000000" pitchFamily="50" charset="-128"/>
              <a:ea typeface="ＫＦひま字" panose="02000600000000000000" pitchFamily="50" charset="-128"/>
            </a:endParaRPr>
          </a:p>
          <a:p>
            <a:pPr eaLnBrk="1" fontAlgn="auto" latinLnBrk="0" hangingPunct="1"/>
            <a:r>
              <a:rPr lang="ja-JP" altLang="en-US" sz="706" dirty="0">
                <a:solidFill>
                  <a:srgbClr val="3399FF"/>
                </a:solidFill>
                <a:latin typeface="ＫＦひま字" panose="02000600000000000000" pitchFamily="50" charset="-128"/>
                <a:ea typeface="ＫＦひま字" panose="02000600000000000000" pitchFamily="50" charset="-128"/>
              </a:rPr>
              <a:t>（ボールパーク於）</a:t>
            </a:r>
            <a:endParaRPr lang="ja-JP" altLang="ja-JP" sz="529" dirty="0">
              <a:solidFill>
                <a:srgbClr val="3399FF"/>
              </a:solidFill>
              <a:latin typeface="ＫＦひま字" panose="02000600000000000000" pitchFamily="50" charset="-128"/>
              <a:ea typeface="ＫＦひま字" panose="02000600000000000000" pitchFamily="50" charset="-128"/>
            </a:endParaRPr>
          </a:p>
          <a:p>
            <a:pPr eaLnBrk="1" fontAlgn="auto" latinLnBrk="0" hangingPunct="1"/>
            <a:r>
              <a:rPr lang="ja-JP" altLang="en-US" sz="700" dirty="0">
                <a:latin typeface="うずらフォント" panose="02000609000000000000" pitchFamily="1" charset="-128"/>
                <a:ea typeface="うずらフォント" panose="02000609000000000000" pitchFamily="1" charset="-128"/>
              </a:rPr>
              <a:t>運動不足解消から将来プロを目指す子供まで幅広く指導します。</a:t>
            </a:r>
            <a:endParaRPr lang="en-US" altLang="ja-JP" sz="700" dirty="0">
              <a:latin typeface="うずらフォント" panose="02000609000000000000" pitchFamily="1" charset="-128"/>
              <a:ea typeface="うずらフォント" panose="02000609000000000000" pitchFamily="1" charset="-128"/>
            </a:endParaRPr>
          </a:p>
          <a:p>
            <a:pPr eaLnBrk="1" fontAlgn="auto" latinLnBrk="0" hangingPunct="1"/>
            <a:r>
              <a:rPr lang="ja-JP" altLang="en-US" sz="700" dirty="0">
                <a:latin typeface="うずらフォント" panose="02000609000000000000" pitchFamily="1" charset="-128"/>
                <a:ea typeface="うずらフォント" panose="02000609000000000000" pitchFamily="1" charset="-128"/>
              </a:rPr>
              <a:t>年中から小学生が対象でボールパークにてプロが指導します。</a:t>
            </a:r>
            <a:endParaRPr lang="ja-JP" altLang="ja-JP" sz="700" dirty="0">
              <a:latin typeface="うずらフォント" panose="02000609000000000000" pitchFamily="1" charset="-128"/>
              <a:ea typeface="うずらフォント" panose="02000609000000000000" pitchFamily="1" charset="-128"/>
            </a:endParaRPr>
          </a:p>
        </p:txBody>
      </p:sp>
      <p:sp>
        <p:nvSpPr>
          <p:cNvPr id="39" name="テキスト ボックス 34">
            <a:extLst>
              <a:ext uri="{FF2B5EF4-FFF2-40B4-BE49-F238E27FC236}">
                <a16:creationId xmlns:a16="http://schemas.microsoft.com/office/drawing/2014/main" id="{297D1577-2345-4882-B483-EDA9F10E7F4C}"/>
              </a:ext>
            </a:extLst>
          </p:cNvPr>
          <p:cNvSpPr txBox="1"/>
          <p:nvPr/>
        </p:nvSpPr>
        <p:spPr>
          <a:xfrm>
            <a:off x="5826921" y="2214224"/>
            <a:ext cx="1542478" cy="705876"/>
          </a:xfrm>
          <a:prstGeom prst="rect">
            <a:avLst/>
          </a:prstGeom>
          <a:noFill/>
          <a:ln w="28575">
            <a:solidFill>
              <a:srgbClr val="92D050"/>
            </a:solidFill>
            <a:prstDash val="sysDot"/>
          </a:ln>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600" dirty="0">
                <a:solidFill>
                  <a:srgbClr val="3399FF"/>
                </a:solidFill>
                <a:latin typeface="ＫＦひま字" panose="02000600000000000000" pitchFamily="50" charset="-128"/>
                <a:ea typeface="ＫＦひま字" panose="02000600000000000000" pitchFamily="50" charset="-128"/>
              </a:rPr>
              <a:t>ステップアップ</a:t>
            </a:r>
            <a:r>
              <a:rPr kumimoji="1" lang="en-US" altLang="ja-JP" sz="600" dirty="0">
                <a:solidFill>
                  <a:srgbClr val="3399FF"/>
                </a:solidFill>
                <a:latin typeface="ＫＦひま字" panose="02000600000000000000" pitchFamily="50" charset="-128"/>
                <a:ea typeface="ＫＦひま字" panose="02000600000000000000" pitchFamily="50" charset="-128"/>
              </a:rPr>
              <a:t>A</a:t>
            </a:r>
            <a:r>
              <a:rPr kumimoji="1" lang="ja-JP" altLang="en-US" sz="600" dirty="0">
                <a:solidFill>
                  <a:srgbClr val="3399FF"/>
                </a:solidFill>
                <a:latin typeface="ＫＦひま字" panose="02000600000000000000" pitchFamily="50" charset="-128"/>
                <a:ea typeface="ＫＦひま字" panose="02000600000000000000" pitchFamily="50" charset="-128"/>
              </a:rPr>
              <a:t>・</a:t>
            </a:r>
            <a:r>
              <a:rPr kumimoji="1" lang="en-US" altLang="ja-JP" sz="600" dirty="0">
                <a:solidFill>
                  <a:srgbClr val="3399FF"/>
                </a:solidFill>
                <a:latin typeface="ＫＦひま字" panose="02000600000000000000" pitchFamily="50" charset="-128"/>
                <a:ea typeface="ＫＦひま字" panose="02000600000000000000" pitchFamily="50" charset="-128"/>
              </a:rPr>
              <a:t>B</a:t>
            </a:r>
            <a:r>
              <a:rPr kumimoji="1" lang="ja-JP" altLang="en-US" sz="600" dirty="0">
                <a:solidFill>
                  <a:srgbClr val="3399FF"/>
                </a:solidFill>
                <a:latin typeface="ＫＦひま字" panose="02000600000000000000" pitchFamily="50" charset="-128"/>
                <a:ea typeface="ＫＦひま字" panose="02000600000000000000" pitchFamily="50" charset="-128"/>
              </a:rPr>
              <a:t>コース</a:t>
            </a:r>
            <a:endParaRPr kumimoji="1" lang="en-US" altLang="ja-JP" sz="600" dirty="0">
              <a:solidFill>
                <a:srgbClr val="3399FF"/>
              </a:solidFill>
              <a:latin typeface="ＫＦひま字" panose="02000600000000000000" pitchFamily="50" charset="-128"/>
              <a:ea typeface="ＫＦひま字" panose="02000600000000000000" pitchFamily="50" charset="-128"/>
            </a:endParaRPr>
          </a:p>
          <a:p>
            <a:r>
              <a:rPr kumimoji="1" lang="ja-JP" altLang="en-US" sz="700" dirty="0">
                <a:latin typeface="うずらフォント" panose="02000609000000000000" pitchFamily="1" charset="-128"/>
                <a:ea typeface="うずらフォント" panose="02000609000000000000" pitchFamily="1" charset="-128"/>
              </a:rPr>
              <a:t>器械体操を専門に行うコースです。専門性を高めるために、技術と体力の強化を図ります。器械体操の基本が出来ている事が条件です。</a:t>
            </a:r>
            <a:endParaRPr kumimoji="1" lang="en-US" altLang="ja-JP" sz="700" dirty="0">
              <a:latin typeface="うずらフォント" panose="02000609000000000000" pitchFamily="1" charset="-128"/>
              <a:ea typeface="うずらフォント" panose="02000609000000000000" pitchFamily="1" charset="-128"/>
            </a:endParaRPr>
          </a:p>
          <a:p>
            <a:r>
              <a:rPr kumimoji="1" lang="en-US" altLang="ja-JP" sz="700" dirty="0">
                <a:latin typeface="うずらフォント" panose="02000609000000000000" pitchFamily="1" charset="-128"/>
                <a:ea typeface="うずらフォント" panose="02000609000000000000" pitchFamily="1" charset="-128"/>
              </a:rPr>
              <a:t>※</a:t>
            </a:r>
            <a:r>
              <a:rPr kumimoji="1" lang="ja-JP" altLang="en-US" sz="700" dirty="0">
                <a:latin typeface="うずらフォント" panose="02000609000000000000" pitchFamily="1" charset="-128"/>
                <a:ea typeface="うずらフォント" panose="02000609000000000000" pitchFamily="1" charset="-128"/>
              </a:rPr>
              <a:t>週４回以上</a:t>
            </a:r>
            <a:endParaRPr kumimoji="1" lang="en-US" altLang="ja-JP" sz="700" dirty="0">
              <a:latin typeface="うずらフォント" panose="02000609000000000000" pitchFamily="1" charset="-128"/>
              <a:ea typeface="うずらフォント" panose="02000609000000000000" pitchFamily="1" charset="-128"/>
            </a:endParaRPr>
          </a:p>
        </p:txBody>
      </p:sp>
      <p:grpSp>
        <p:nvGrpSpPr>
          <p:cNvPr id="40" name="グループ化 39">
            <a:extLst>
              <a:ext uri="{FF2B5EF4-FFF2-40B4-BE49-F238E27FC236}">
                <a16:creationId xmlns:a16="http://schemas.microsoft.com/office/drawing/2014/main" id="{F2F2D318-E3E4-45FA-8CEB-9534EC238B8D}"/>
              </a:ext>
            </a:extLst>
          </p:cNvPr>
          <p:cNvGrpSpPr/>
          <p:nvPr/>
        </p:nvGrpSpPr>
        <p:grpSpPr>
          <a:xfrm>
            <a:off x="4200966" y="2676278"/>
            <a:ext cx="1516364" cy="1068114"/>
            <a:chOff x="2233166" y="4324024"/>
            <a:chExt cx="2357174" cy="672718"/>
          </a:xfrm>
        </p:grpSpPr>
        <p:sp>
          <p:nvSpPr>
            <p:cNvPr id="41" name="テキスト ボックス 33">
              <a:extLst>
                <a:ext uri="{FF2B5EF4-FFF2-40B4-BE49-F238E27FC236}">
                  <a16:creationId xmlns:a16="http://schemas.microsoft.com/office/drawing/2014/main" id="{1ED0BBC3-2C8C-4A49-ACEF-BE5655D5A81A}"/>
                </a:ext>
              </a:extLst>
            </p:cNvPr>
            <p:cNvSpPr txBox="1"/>
            <p:nvPr/>
          </p:nvSpPr>
          <p:spPr>
            <a:xfrm>
              <a:off x="2233166" y="4324024"/>
              <a:ext cx="2357174" cy="672718"/>
            </a:xfrm>
            <a:prstGeom prst="rect">
              <a:avLst/>
            </a:prstGeom>
            <a:noFill/>
            <a:ln w="28575">
              <a:solidFill>
                <a:srgbClr val="FFCCFF"/>
              </a:solidFill>
              <a:prstDash val="sysDot"/>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6" dirty="0">
                  <a:solidFill>
                    <a:srgbClr val="3399FF"/>
                  </a:solidFill>
                  <a:latin typeface="ＫＦひま字" panose="02000600000000000000" pitchFamily="50" charset="-128"/>
                  <a:ea typeface="ＫＦひま字" panose="02000600000000000000" pitchFamily="50" charset="-128"/>
                </a:rPr>
                <a:t>よちよちプレイスペース</a:t>
              </a:r>
              <a:endParaRPr kumimoji="1" lang="en-US" altLang="ja-JP" sz="706" dirty="0">
                <a:solidFill>
                  <a:srgbClr val="3399FF"/>
                </a:solidFill>
                <a:latin typeface="ＫＦひま字" panose="02000600000000000000" pitchFamily="50" charset="-128"/>
                <a:ea typeface="ＫＦひま字" panose="02000600000000000000" pitchFamily="50" charset="-128"/>
              </a:endParaRPr>
            </a:p>
            <a:p>
              <a:r>
                <a:rPr kumimoji="1" lang="ja-JP" altLang="en-US" sz="706" dirty="0">
                  <a:latin typeface="うずらフォント" panose="02000609000000000000" pitchFamily="1" charset="-128"/>
                  <a:ea typeface="うずらフォント" panose="02000609000000000000" pitchFamily="1" charset="-128"/>
                </a:rPr>
                <a:t>ハイハイから</a:t>
              </a:r>
              <a:r>
                <a:rPr kumimoji="1" lang="en-US" altLang="ja-JP" sz="706" dirty="0">
                  <a:latin typeface="うずらフォント" panose="02000609000000000000" pitchFamily="1" charset="-128"/>
                  <a:ea typeface="うずらフォント" panose="02000609000000000000" pitchFamily="1" charset="-128"/>
                </a:rPr>
                <a:t>3</a:t>
              </a:r>
              <a:r>
                <a:rPr kumimoji="1" lang="ja-JP" altLang="en-US" sz="706" dirty="0">
                  <a:latin typeface="うずらフォント" panose="02000609000000000000" pitchFamily="1" charset="-128"/>
                  <a:ea typeface="うずらフォント" panose="02000609000000000000" pitchFamily="1" charset="-128"/>
                </a:rPr>
                <a:t>歳までのお子様対象で体育館の一部を開放します。指導等は行わず、保護者の方付き添いでお願い致します。</a:t>
              </a:r>
              <a:endParaRPr kumimoji="1" lang="en-US" altLang="ja-JP" sz="706" dirty="0">
                <a:latin typeface="うずらフォント" panose="02000609000000000000" pitchFamily="1" charset="-128"/>
                <a:ea typeface="うずらフォント" panose="02000609000000000000" pitchFamily="1" charset="-128"/>
              </a:endParaRPr>
            </a:p>
            <a:p>
              <a:r>
                <a:rPr kumimoji="1" lang="ja-JP" altLang="en-US" sz="706" dirty="0">
                  <a:latin typeface="うずらフォント" panose="02000609000000000000" pitchFamily="1" charset="-128"/>
                  <a:ea typeface="うずらフォント" panose="02000609000000000000" pitchFamily="1" charset="-128"/>
                </a:rPr>
                <a:t>予約不要・</a:t>
              </a:r>
              <a:r>
                <a:rPr kumimoji="1" lang="en-US" altLang="ja-JP" sz="706" dirty="0">
                  <a:latin typeface="うずらフォント" panose="02000609000000000000" pitchFamily="1" charset="-128"/>
                  <a:ea typeface="うずらフォント" panose="02000609000000000000" pitchFamily="1" charset="-128"/>
                </a:rPr>
                <a:t>1</a:t>
              </a:r>
              <a:r>
                <a:rPr kumimoji="1" lang="ja-JP" altLang="en-US" sz="706" dirty="0">
                  <a:latin typeface="うずらフォント" panose="02000609000000000000" pitchFamily="1" charset="-128"/>
                  <a:ea typeface="うずらフォント" panose="02000609000000000000" pitchFamily="1" charset="-128"/>
                </a:rPr>
                <a:t>家族</a:t>
              </a:r>
              <a:r>
                <a:rPr kumimoji="1" lang="en-US" altLang="ja-JP" sz="706" dirty="0">
                  <a:latin typeface="うずらフォント" panose="02000609000000000000" pitchFamily="1" charset="-128"/>
                  <a:ea typeface="うずらフォント" panose="02000609000000000000" pitchFamily="1" charset="-128"/>
                </a:rPr>
                <a:t>100</a:t>
              </a:r>
              <a:r>
                <a:rPr kumimoji="1" lang="ja-JP" altLang="en-US" sz="706" dirty="0">
                  <a:latin typeface="うずらフォント" panose="02000609000000000000" pitchFamily="1" charset="-128"/>
                  <a:ea typeface="うずらフォント" panose="02000609000000000000" pitchFamily="1" charset="-128"/>
                </a:rPr>
                <a:t>円</a:t>
              </a:r>
              <a:endParaRPr kumimoji="1" lang="en-US" altLang="ja-JP" sz="706" dirty="0">
                <a:latin typeface="うずらフォント" panose="02000609000000000000" pitchFamily="1" charset="-128"/>
                <a:ea typeface="うずらフォント" panose="02000609000000000000" pitchFamily="1" charset="-128"/>
              </a:endParaRPr>
            </a:p>
            <a:p>
              <a:endParaRPr kumimoji="1" lang="en-US" altLang="ja-JP" sz="706" dirty="0">
                <a:latin typeface="うずらフォント" panose="02000609000000000000" pitchFamily="1" charset="-128"/>
                <a:ea typeface="うずらフォント" panose="02000609000000000000" pitchFamily="1" charset="-128"/>
              </a:endParaRPr>
            </a:p>
            <a:p>
              <a:r>
                <a:rPr kumimoji="1" lang="ja-JP" altLang="en-US" sz="700" dirty="0">
                  <a:solidFill>
                    <a:srgbClr val="0070C0"/>
                  </a:solidFill>
                  <a:latin typeface="ＫＦひま字" panose="02000600000000000000" pitchFamily="50" charset="-128"/>
                  <a:ea typeface="ＫＦひま字" panose="02000600000000000000" pitchFamily="50" charset="-128"/>
                </a:rPr>
                <a:t>開放予定日はホームページ</a:t>
              </a:r>
              <a:endParaRPr kumimoji="1" lang="en-US" altLang="ja-JP" sz="700" dirty="0">
                <a:solidFill>
                  <a:srgbClr val="0070C0"/>
                </a:solidFill>
                <a:latin typeface="ＫＦひま字" panose="02000600000000000000" pitchFamily="50" charset="-128"/>
                <a:ea typeface="ＫＦひま字" panose="02000600000000000000" pitchFamily="50" charset="-128"/>
              </a:endParaRPr>
            </a:p>
            <a:p>
              <a:r>
                <a:rPr kumimoji="1" lang="ja-JP" altLang="en-US" sz="700" dirty="0">
                  <a:solidFill>
                    <a:srgbClr val="0070C0"/>
                  </a:solidFill>
                  <a:latin typeface="ＫＦひま字" panose="02000600000000000000" pitchFamily="50" charset="-128"/>
                  <a:ea typeface="ＫＦひま字" panose="02000600000000000000" pitchFamily="50" charset="-128"/>
                </a:rPr>
                <a:t>をご覧ください！→</a:t>
              </a:r>
              <a:endParaRPr kumimoji="1" lang="en-US" altLang="ja-JP" sz="700" dirty="0">
                <a:solidFill>
                  <a:srgbClr val="0070C0"/>
                </a:solidFill>
                <a:latin typeface="ＫＦひま字" panose="02000600000000000000" pitchFamily="50" charset="-128"/>
                <a:ea typeface="ＫＦひま字" panose="02000600000000000000" pitchFamily="50" charset="-128"/>
              </a:endParaRPr>
            </a:p>
          </p:txBody>
        </p:sp>
        <p:pic>
          <p:nvPicPr>
            <p:cNvPr id="42" name="図 41">
              <a:extLst>
                <a:ext uri="{FF2B5EF4-FFF2-40B4-BE49-F238E27FC236}">
                  <a16:creationId xmlns:a16="http://schemas.microsoft.com/office/drawing/2014/main" id="{F317C0A5-DC89-4DFC-8BF1-FD59271ED71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273" t="16687" r="14736" b="15886"/>
            <a:stretch/>
          </p:blipFill>
          <p:spPr>
            <a:xfrm>
              <a:off x="4031023" y="4731380"/>
              <a:ext cx="544008" cy="235401"/>
            </a:xfrm>
            <a:prstGeom prst="rect">
              <a:avLst/>
            </a:prstGeom>
          </p:spPr>
        </p:pic>
      </p:grpSp>
      <p:sp>
        <p:nvSpPr>
          <p:cNvPr id="43" name="テキスト ボックス 32">
            <a:extLst>
              <a:ext uri="{FF2B5EF4-FFF2-40B4-BE49-F238E27FC236}">
                <a16:creationId xmlns:a16="http://schemas.microsoft.com/office/drawing/2014/main" id="{593C418C-5D03-4CD6-B81D-E4B3A41C03A1}"/>
              </a:ext>
            </a:extLst>
          </p:cNvPr>
          <p:cNvSpPr txBox="1"/>
          <p:nvPr/>
        </p:nvSpPr>
        <p:spPr>
          <a:xfrm>
            <a:off x="4200966" y="2157259"/>
            <a:ext cx="1532311" cy="416396"/>
          </a:xfrm>
          <a:prstGeom prst="rect">
            <a:avLst/>
          </a:prstGeom>
          <a:noFill/>
          <a:ln w="28575">
            <a:solidFill>
              <a:srgbClr val="CC99FF"/>
            </a:solidFill>
            <a:prstDash val="sysDot"/>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6" dirty="0">
                <a:solidFill>
                  <a:srgbClr val="3399FF"/>
                </a:solidFill>
                <a:latin typeface="ＫＦひま字" panose="02000600000000000000" pitchFamily="50" charset="-128"/>
                <a:ea typeface="ＫＦひま字" panose="02000600000000000000" pitchFamily="50" charset="-128"/>
              </a:rPr>
              <a:t>親子体操（チケット制）</a:t>
            </a:r>
            <a:endParaRPr kumimoji="1" lang="en-US" altLang="ja-JP" sz="706" dirty="0">
              <a:solidFill>
                <a:srgbClr val="3399FF"/>
              </a:solidFill>
              <a:latin typeface="ＫＦひま字" panose="02000600000000000000" pitchFamily="50" charset="-128"/>
              <a:ea typeface="ＫＦひま字" panose="02000600000000000000" pitchFamily="50" charset="-128"/>
            </a:endParaRPr>
          </a:p>
          <a:p>
            <a:r>
              <a:rPr kumimoji="1" lang="ja-JP" altLang="en-US" sz="700" dirty="0">
                <a:latin typeface="うずらフォント" panose="02000609000000000000" pitchFamily="1" charset="-128"/>
                <a:ea typeface="うずらフォント" panose="02000609000000000000" pitchFamily="1" charset="-128"/>
              </a:rPr>
              <a:t>２歳から未就園児までを対象とし、親子参加型のコースです。</a:t>
            </a:r>
            <a:endParaRPr kumimoji="1" lang="en-US" altLang="ja-JP" sz="700" dirty="0">
              <a:latin typeface="うずらフォント" panose="02000609000000000000" pitchFamily="1" charset="-128"/>
              <a:ea typeface="うずらフォント" panose="02000609000000000000" pitchFamily="1" charset="-128"/>
            </a:endParaRPr>
          </a:p>
        </p:txBody>
      </p:sp>
      <p:sp>
        <p:nvSpPr>
          <p:cNvPr id="44" name="テキスト ボックス 33">
            <a:extLst>
              <a:ext uri="{FF2B5EF4-FFF2-40B4-BE49-F238E27FC236}">
                <a16:creationId xmlns:a16="http://schemas.microsoft.com/office/drawing/2014/main" id="{B278FBDE-03F2-4AB0-9A4B-841817BAAFF2}"/>
              </a:ext>
            </a:extLst>
          </p:cNvPr>
          <p:cNvSpPr txBox="1"/>
          <p:nvPr/>
        </p:nvSpPr>
        <p:spPr>
          <a:xfrm>
            <a:off x="5826921" y="3012920"/>
            <a:ext cx="1542478" cy="739561"/>
          </a:xfrm>
          <a:prstGeom prst="rect">
            <a:avLst/>
          </a:prstGeom>
          <a:noFill/>
          <a:ln w="28575">
            <a:solidFill>
              <a:srgbClr val="00B050"/>
            </a:solidFill>
            <a:prstDash val="sysDot"/>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6" dirty="0">
                <a:solidFill>
                  <a:srgbClr val="3399FF"/>
                </a:solidFill>
                <a:latin typeface="ＫＦひま字" panose="02000600000000000000" pitchFamily="50" charset="-128"/>
                <a:ea typeface="ＫＦひま字" panose="02000600000000000000" pitchFamily="50" charset="-128"/>
              </a:rPr>
              <a:t>新体操コース</a:t>
            </a:r>
            <a:endParaRPr kumimoji="1" lang="en-US" altLang="ja-JP" sz="600" dirty="0">
              <a:solidFill>
                <a:srgbClr val="3399FF"/>
              </a:solidFill>
              <a:latin typeface="ＫＦひま字" panose="02000600000000000000" pitchFamily="50" charset="-128"/>
              <a:ea typeface="ＫＦひま字" panose="02000600000000000000" pitchFamily="50" charset="-128"/>
            </a:endParaRPr>
          </a:p>
          <a:p>
            <a:r>
              <a:rPr kumimoji="1" lang="ja-JP" altLang="en-US" sz="700" dirty="0">
                <a:latin typeface="うずらフォント" panose="02000609000000000000" pitchFamily="1" charset="-128"/>
                <a:ea typeface="うずらフォント" panose="02000609000000000000" pitchFamily="1" charset="-128"/>
              </a:rPr>
              <a:t>新体操の基本が身につく、幼児、小学生のコースから、新体操選手コースまで幅広く指導致します。</a:t>
            </a:r>
            <a:endParaRPr kumimoji="1" lang="en-US" altLang="ja-JP" sz="700" dirty="0">
              <a:latin typeface="うずらフォント" panose="02000609000000000000" pitchFamily="1" charset="-128"/>
              <a:ea typeface="うずらフォント" panose="02000609000000000000" pitchFamily="1" charset="-128"/>
            </a:endParaRPr>
          </a:p>
          <a:p>
            <a:r>
              <a:rPr kumimoji="1" lang="en-US" altLang="ja-JP" sz="700" dirty="0">
                <a:latin typeface="うずらフォント" panose="02000609000000000000" pitchFamily="1" charset="-128"/>
                <a:ea typeface="うずらフォント" panose="02000609000000000000" pitchFamily="1" charset="-128"/>
              </a:rPr>
              <a:t>※</a:t>
            </a:r>
            <a:r>
              <a:rPr kumimoji="1" lang="ja-JP" altLang="en-US" sz="700" dirty="0">
                <a:latin typeface="うずらフォント" panose="02000609000000000000" pitchFamily="1" charset="-128"/>
                <a:ea typeface="うずらフォント" panose="02000609000000000000" pitchFamily="1" charset="-128"/>
              </a:rPr>
              <a:t>育成・週２回以上４回まで</a:t>
            </a:r>
            <a:endParaRPr kumimoji="1" lang="en-US" altLang="ja-JP" sz="700" dirty="0">
              <a:latin typeface="うずらフォント" panose="02000609000000000000" pitchFamily="1" charset="-128"/>
              <a:ea typeface="うずらフォント" panose="02000609000000000000" pitchFamily="1" charset="-128"/>
            </a:endParaRPr>
          </a:p>
          <a:p>
            <a:r>
              <a:rPr kumimoji="1" lang="ja-JP" altLang="en-US" sz="700" dirty="0">
                <a:latin typeface="うずらフォント" panose="02000609000000000000" pitchFamily="1" charset="-128"/>
                <a:ea typeface="うずらフォント" panose="02000609000000000000" pitchFamily="1" charset="-128"/>
              </a:rPr>
              <a:t>　選手・週３回以上５回まで</a:t>
            </a:r>
            <a:endParaRPr kumimoji="1" lang="en-US" altLang="ja-JP" sz="700" dirty="0">
              <a:latin typeface="うずらフォント" panose="02000609000000000000" pitchFamily="1" charset="-128"/>
              <a:ea typeface="うずらフォント" panose="02000609000000000000" pitchFamily="1" charset="-128"/>
            </a:endParaRPr>
          </a:p>
        </p:txBody>
      </p:sp>
      <p:pic>
        <p:nvPicPr>
          <p:cNvPr id="45" name="図 44">
            <a:extLst>
              <a:ext uri="{FF2B5EF4-FFF2-40B4-BE49-F238E27FC236}">
                <a16:creationId xmlns:a16="http://schemas.microsoft.com/office/drawing/2014/main" id="{6D9A0087-E473-4744-BFF6-144E5EAF6A5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1429" b="100000" l="46184" r="67400"/>
                    </a14:imgEffect>
                  </a14:imgLayer>
                </a14:imgProps>
              </a:ext>
              <a:ext uri="{28A0092B-C50C-407E-A947-70E740481C1C}">
                <a14:useLocalDpi xmlns:a14="http://schemas.microsoft.com/office/drawing/2010/main" val="0"/>
              </a:ext>
            </a:extLst>
          </a:blip>
          <a:srcRect l="45639" t="81314" r="31623"/>
          <a:stretch/>
        </p:blipFill>
        <p:spPr>
          <a:xfrm>
            <a:off x="3747134" y="5839274"/>
            <a:ext cx="1320956" cy="983076"/>
          </a:xfrm>
          <a:prstGeom prst="rect">
            <a:avLst/>
          </a:prstGeom>
        </p:spPr>
      </p:pic>
      <p:sp>
        <p:nvSpPr>
          <p:cNvPr id="46" name="テキスト ボックス 45">
            <a:extLst>
              <a:ext uri="{FF2B5EF4-FFF2-40B4-BE49-F238E27FC236}">
                <a16:creationId xmlns:a16="http://schemas.microsoft.com/office/drawing/2014/main" id="{F020C4F5-6DFD-4D32-8154-022C9EA01AC2}"/>
              </a:ext>
            </a:extLst>
          </p:cNvPr>
          <p:cNvSpPr txBox="1"/>
          <p:nvPr/>
        </p:nvSpPr>
        <p:spPr>
          <a:xfrm>
            <a:off x="3810700" y="5988789"/>
            <a:ext cx="1109884" cy="707886"/>
          </a:xfrm>
          <a:prstGeom prst="rect">
            <a:avLst/>
          </a:prstGeom>
          <a:noFill/>
        </p:spPr>
        <p:txBody>
          <a:bodyPr wrap="square" rtlCol="0">
            <a:spAutoFit/>
          </a:bodyPr>
          <a:lstStyle/>
          <a:p>
            <a:pPr algn="ctr"/>
            <a:r>
              <a:rPr kumimoji="1" lang="ja-JP" altLang="en-US" sz="800" dirty="0">
                <a:latin typeface="ＫＦひま字" panose="02000600000000000000" pitchFamily="50" charset="-128"/>
                <a:ea typeface="ＫＦひま字" panose="02000600000000000000" pitchFamily="50" charset="-128"/>
              </a:rPr>
              <a:t>バス協力金</a:t>
            </a:r>
            <a:endParaRPr kumimoji="1" lang="en-US" altLang="ja-JP" sz="800" dirty="0">
              <a:latin typeface="ＫＦひま字" panose="02000600000000000000" pitchFamily="50" charset="-128"/>
              <a:ea typeface="ＫＦひま字" panose="02000600000000000000" pitchFamily="50" charset="-128"/>
            </a:endParaRPr>
          </a:p>
          <a:p>
            <a:pPr algn="ctr"/>
            <a:r>
              <a:rPr kumimoji="1" lang="ja-JP" altLang="en-US" sz="800" dirty="0">
                <a:latin typeface="ＫＦひま字" panose="02000600000000000000" pitchFamily="50" charset="-128"/>
                <a:ea typeface="ＫＦひま字" panose="02000600000000000000" pitchFamily="50" charset="-128"/>
              </a:rPr>
              <a:t>週１回　月　</a:t>
            </a:r>
            <a:r>
              <a:rPr kumimoji="1" lang="en-US" altLang="ja-JP" sz="800" dirty="0">
                <a:latin typeface="ＫＦひま字" panose="02000600000000000000" pitchFamily="50" charset="-128"/>
                <a:ea typeface="ＫＦひま字" panose="02000600000000000000" pitchFamily="50" charset="-128"/>
              </a:rPr>
              <a:t>500</a:t>
            </a:r>
            <a:r>
              <a:rPr kumimoji="1" lang="ja-JP" altLang="en-US" sz="800" dirty="0">
                <a:latin typeface="ＫＦひま字" panose="02000600000000000000" pitchFamily="50" charset="-128"/>
                <a:ea typeface="ＫＦひま字" panose="02000600000000000000" pitchFamily="50" charset="-128"/>
              </a:rPr>
              <a:t>円</a:t>
            </a:r>
            <a:endParaRPr kumimoji="1" lang="en-US" altLang="ja-JP" sz="800" dirty="0">
              <a:latin typeface="ＫＦひま字" panose="02000600000000000000" pitchFamily="50" charset="-128"/>
              <a:ea typeface="ＫＦひま字" panose="02000600000000000000" pitchFamily="50" charset="-128"/>
            </a:endParaRPr>
          </a:p>
          <a:p>
            <a:pPr algn="ctr"/>
            <a:r>
              <a:rPr kumimoji="1" lang="ja-JP" altLang="en-US" sz="800" dirty="0">
                <a:latin typeface="ＫＦひま字" panose="02000600000000000000" pitchFamily="50" charset="-128"/>
                <a:ea typeface="ＫＦひま字" panose="02000600000000000000" pitchFamily="50" charset="-128"/>
              </a:rPr>
              <a:t>週２回　月　</a:t>
            </a:r>
            <a:r>
              <a:rPr kumimoji="1" lang="en-US" altLang="ja-JP" sz="800" dirty="0">
                <a:latin typeface="ＫＦひま字" panose="02000600000000000000" pitchFamily="50" charset="-128"/>
                <a:ea typeface="ＫＦひま字" panose="02000600000000000000" pitchFamily="50" charset="-128"/>
              </a:rPr>
              <a:t>800</a:t>
            </a:r>
            <a:r>
              <a:rPr kumimoji="1" lang="ja-JP" altLang="en-US" sz="800" dirty="0">
                <a:latin typeface="ＫＦひま字" panose="02000600000000000000" pitchFamily="50" charset="-128"/>
                <a:ea typeface="ＫＦひま字" panose="02000600000000000000" pitchFamily="50" charset="-128"/>
              </a:rPr>
              <a:t>円</a:t>
            </a:r>
            <a:endParaRPr kumimoji="1" lang="en-US" altLang="ja-JP" sz="800" dirty="0">
              <a:latin typeface="ＫＦひま字" panose="02000600000000000000" pitchFamily="50" charset="-128"/>
              <a:ea typeface="ＫＦひま字" panose="02000600000000000000" pitchFamily="50" charset="-128"/>
            </a:endParaRPr>
          </a:p>
          <a:p>
            <a:pPr algn="ctr"/>
            <a:r>
              <a:rPr kumimoji="1" lang="ja-JP" altLang="en-US" sz="800" dirty="0">
                <a:latin typeface="ＫＦひま字" panose="02000600000000000000" pitchFamily="50" charset="-128"/>
                <a:ea typeface="ＫＦひま字" panose="02000600000000000000" pitchFamily="50" charset="-128"/>
              </a:rPr>
              <a:t>週３回　月</a:t>
            </a:r>
            <a:r>
              <a:rPr kumimoji="1" lang="en-US" altLang="ja-JP" sz="800" dirty="0">
                <a:latin typeface="ＫＦひま字" panose="02000600000000000000" pitchFamily="50" charset="-128"/>
                <a:ea typeface="ＫＦひま字" panose="02000600000000000000" pitchFamily="50" charset="-128"/>
              </a:rPr>
              <a:t>1,000</a:t>
            </a:r>
            <a:r>
              <a:rPr kumimoji="1" lang="ja-JP" altLang="en-US" sz="800" dirty="0">
                <a:latin typeface="ＫＦひま字" panose="02000600000000000000" pitchFamily="50" charset="-128"/>
                <a:ea typeface="ＫＦひま字" panose="02000600000000000000" pitchFamily="50" charset="-128"/>
              </a:rPr>
              <a:t>円</a:t>
            </a:r>
            <a:endParaRPr kumimoji="1" lang="en-US" altLang="ja-JP" sz="800" dirty="0">
              <a:latin typeface="ＫＦひま字" panose="02000600000000000000" pitchFamily="50" charset="-128"/>
              <a:ea typeface="ＫＦひま字" panose="02000600000000000000" pitchFamily="50" charset="-128"/>
            </a:endParaRPr>
          </a:p>
          <a:p>
            <a:pPr algn="ctr"/>
            <a:r>
              <a:rPr kumimoji="1" lang="ja-JP" altLang="en-US" sz="800" dirty="0">
                <a:latin typeface="ＫＦひま字" panose="02000600000000000000" pitchFamily="50" charset="-128"/>
                <a:ea typeface="ＫＦひま字" panose="02000600000000000000" pitchFamily="50" charset="-128"/>
              </a:rPr>
              <a:t>以降　</a:t>
            </a:r>
            <a:r>
              <a:rPr kumimoji="1" lang="en-US" altLang="ja-JP" sz="800" dirty="0">
                <a:latin typeface="ＫＦひま字" panose="02000600000000000000" pitchFamily="50" charset="-128"/>
                <a:ea typeface="ＫＦひま字" panose="02000600000000000000" pitchFamily="50" charset="-128"/>
              </a:rPr>
              <a:t>200</a:t>
            </a:r>
            <a:r>
              <a:rPr kumimoji="1" lang="ja-JP" altLang="en-US" sz="800" dirty="0">
                <a:latin typeface="ＫＦひま字" panose="02000600000000000000" pitchFamily="50" charset="-128"/>
                <a:ea typeface="ＫＦひま字" panose="02000600000000000000" pitchFamily="50" charset="-128"/>
              </a:rPr>
              <a:t>円追加</a:t>
            </a:r>
          </a:p>
        </p:txBody>
      </p:sp>
      <p:pic>
        <p:nvPicPr>
          <p:cNvPr id="47" name="図 46">
            <a:extLst>
              <a:ext uri="{FF2B5EF4-FFF2-40B4-BE49-F238E27FC236}">
                <a16:creationId xmlns:a16="http://schemas.microsoft.com/office/drawing/2014/main" id="{5602946C-5DAD-44DD-A7B9-7220BEF93069}"/>
              </a:ext>
            </a:extLst>
          </p:cNvPr>
          <p:cNvPicPr>
            <a:picLocks noChangeAspect="1"/>
          </p:cNvPicPr>
          <p:nvPr/>
        </p:nvPicPr>
        <p:blipFill>
          <a:blip r:embed="rId8"/>
          <a:stretch>
            <a:fillRect/>
          </a:stretch>
        </p:blipFill>
        <p:spPr>
          <a:xfrm>
            <a:off x="147749" y="5696531"/>
            <a:ext cx="1561822" cy="1077398"/>
          </a:xfrm>
          <a:prstGeom prst="rect">
            <a:avLst/>
          </a:prstGeom>
          <a:effectLst>
            <a:softEdge rad="63500"/>
          </a:effectLst>
        </p:spPr>
      </p:pic>
      <p:sp>
        <p:nvSpPr>
          <p:cNvPr id="48" name="正方形/長方形 47">
            <a:extLst>
              <a:ext uri="{FF2B5EF4-FFF2-40B4-BE49-F238E27FC236}">
                <a16:creationId xmlns:a16="http://schemas.microsoft.com/office/drawing/2014/main" id="{053F985E-C461-43E0-BAF8-7FEEE6E8E9D1}"/>
              </a:ext>
            </a:extLst>
          </p:cNvPr>
          <p:cNvSpPr/>
          <p:nvPr/>
        </p:nvSpPr>
        <p:spPr>
          <a:xfrm>
            <a:off x="69411" y="5046002"/>
            <a:ext cx="2464853" cy="784868"/>
          </a:xfrm>
          <a:prstGeom prst="rect">
            <a:avLst/>
          </a:prstGeom>
          <a:noFill/>
        </p:spPr>
        <p:txBody>
          <a:bodyPr spcFirstLastPara="1" wrap="none" lIns="80682" tIns="40341" rIns="80682" bIns="40341" numCol="1">
            <a:spAutoFit/>
          </a:bodyPr>
          <a:lstStyle/>
          <a:p>
            <a:pPr algn="ctr"/>
            <a:r>
              <a:rPr lang="ja-JP" altLang="en-US" sz="1050" b="1" dirty="0">
                <a:ln w="9525">
                  <a:solidFill>
                    <a:schemeClr val="bg1"/>
                  </a:solidFill>
                  <a:prstDash val="solid"/>
                </a:ln>
                <a:solidFill>
                  <a:srgbClr val="3399FF"/>
                </a:solidFill>
                <a:latin typeface="HGP創英角ﾎﾟｯﾌﾟ体" panose="040B0A00000000000000" pitchFamily="50" charset="-128"/>
                <a:ea typeface="HGP創英角ﾎﾟｯﾌﾟ体" panose="040B0A00000000000000" pitchFamily="50" charset="-128"/>
              </a:rPr>
              <a:t>未就園から成人まで幅広いコース展開で</a:t>
            </a:r>
            <a:endParaRPr lang="en-US" altLang="ja-JP" sz="1050" b="1" dirty="0">
              <a:ln w="9525">
                <a:solidFill>
                  <a:schemeClr val="bg1"/>
                </a:solidFill>
                <a:prstDash val="solid"/>
              </a:ln>
              <a:solidFill>
                <a:srgbClr val="3399FF"/>
              </a:solidFill>
              <a:latin typeface="HGP創英角ﾎﾟｯﾌﾟ体" panose="040B0A00000000000000" pitchFamily="50" charset="-128"/>
              <a:ea typeface="HGP創英角ﾎﾟｯﾌﾟ体" panose="040B0A00000000000000" pitchFamily="50" charset="-128"/>
            </a:endParaRPr>
          </a:p>
          <a:p>
            <a:r>
              <a:rPr lang="ja-JP" altLang="en-US" sz="1050" b="1" dirty="0">
                <a:ln w="9525">
                  <a:solidFill>
                    <a:schemeClr val="bg1"/>
                  </a:solidFill>
                  <a:prstDash val="solid"/>
                </a:ln>
                <a:solidFill>
                  <a:srgbClr val="3399FF"/>
                </a:solidFill>
                <a:latin typeface="HGP創英角ﾎﾟｯﾌﾟ体" panose="040B0A00000000000000" pitchFamily="50" charset="-128"/>
                <a:ea typeface="HGP創英角ﾎﾟｯﾌﾟ体" panose="040B0A00000000000000" pitchFamily="50" charset="-128"/>
              </a:rPr>
              <a:t>生涯通えるクラブを目指します！</a:t>
            </a:r>
            <a:endParaRPr lang="en-US" altLang="ja-JP" sz="1050" b="1" dirty="0">
              <a:ln w="9525">
                <a:solidFill>
                  <a:schemeClr val="bg1"/>
                </a:solidFill>
                <a:prstDash val="solid"/>
              </a:ln>
              <a:solidFill>
                <a:srgbClr val="3399FF"/>
              </a:solidFill>
              <a:latin typeface="HGP創英角ﾎﾟｯﾌﾟ体" panose="040B0A00000000000000" pitchFamily="50" charset="-128"/>
              <a:ea typeface="HGP創英角ﾎﾟｯﾌﾟ体" panose="040B0A00000000000000" pitchFamily="50" charset="-128"/>
            </a:endParaRPr>
          </a:p>
          <a:p>
            <a:r>
              <a:rPr lang="ja-JP" altLang="en-US" sz="2471" b="1" dirty="0">
                <a:ln w="9525">
                  <a:solidFill>
                    <a:schemeClr val="bg1"/>
                  </a:solidFill>
                  <a:prstDash val="solid"/>
                </a:ln>
                <a:solidFill>
                  <a:srgbClr val="3399FF"/>
                </a:solidFill>
                <a:latin typeface="みきゆフォント もこもり黒β" panose="02000600000000000000" pitchFamily="2" charset="-128"/>
                <a:ea typeface="みきゆフォント もこもり黒β" panose="02000600000000000000" pitchFamily="2" charset="-128"/>
              </a:rPr>
              <a:t>わくわく</a:t>
            </a:r>
          </a:p>
        </p:txBody>
      </p:sp>
      <p:pic>
        <p:nvPicPr>
          <p:cNvPr id="49" name="図 48">
            <a:extLst>
              <a:ext uri="{FF2B5EF4-FFF2-40B4-BE49-F238E27FC236}">
                <a16:creationId xmlns:a16="http://schemas.microsoft.com/office/drawing/2014/main" id="{2666FD4C-C1AA-4160-8023-189DC2BE5956}"/>
              </a:ext>
            </a:extLst>
          </p:cNvPr>
          <p:cNvPicPr>
            <a:picLocks noChangeAspect="1"/>
          </p:cNvPicPr>
          <p:nvPr/>
        </p:nvPicPr>
        <p:blipFill rotWithShape="1">
          <a:blip r:embed="rId9"/>
          <a:srcRect b="21182"/>
          <a:stretch/>
        </p:blipFill>
        <p:spPr>
          <a:xfrm>
            <a:off x="7792016" y="2752698"/>
            <a:ext cx="2020234" cy="1260003"/>
          </a:xfrm>
          <a:prstGeom prst="rect">
            <a:avLst/>
          </a:prstGeom>
          <a:effectLst>
            <a:softEdge rad="50800"/>
          </a:effectLst>
        </p:spPr>
      </p:pic>
      <p:sp>
        <p:nvSpPr>
          <p:cNvPr id="50" name="正方形/長方形 49">
            <a:extLst>
              <a:ext uri="{FF2B5EF4-FFF2-40B4-BE49-F238E27FC236}">
                <a16:creationId xmlns:a16="http://schemas.microsoft.com/office/drawing/2014/main" id="{91911E62-9E76-4388-8225-9F61305DF69C}"/>
              </a:ext>
            </a:extLst>
          </p:cNvPr>
          <p:cNvSpPr/>
          <p:nvPr/>
        </p:nvSpPr>
        <p:spPr>
          <a:xfrm>
            <a:off x="7483454" y="2336333"/>
            <a:ext cx="2402188" cy="450802"/>
          </a:xfrm>
          <a:prstGeom prst="rect">
            <a:avLst/>
          </a:prstGeom>
          <a:noFill/>
          <a:ln>
            <a:noFill/>
          </a:ln>
        </p:spPr>
        <p:txBody>
          <a:bodyPr spcFirstLastPara="1" wrap="square" lIns="80682" tIns="40341" rIns="80682" bIns="40341" numCol="1">
            <a:spAutoFit/>
          </a:bodyPr>
          <a:lstStyle/>
          <a:p>
            <a:pPr algn="ctr"/>
            <a:r>
              <a:rPr lang="ja-JP" altLang="en-US" sz="1050" b="1" dirty="0">
                <a:ln w="6350">
                  <a:solidFill>
                    <a:schemeClr val="bg1"/>
                  </a:solidFill>
                  <a:prstDash val="solid"/>
                </a:ln>
                <a:solidFill>
                  <a:srgbClr val="3399FF"/>
                </a:solidFill>
                <a:latin typeface="HGP創英角ﾎﾟｯﾌﾟ体" panose="040B0A00000000000000" pitchFamily="50" charset="-128"/>
                <a:ea typeface="HGP創英角ﾎﾟｯﾌﾟ体" panose="040B0A00000000000000" pitchFamily="50" charset="-128"/>
              </a:rPr>
              <a:t>体操競技専門施設</a:t>
            </a:r>
            <a:r>
              <a:rPr lang="ja-JP" altLang="en-US" sz="2400" b="1" dirty="0" err="1">
                <a:ln w="6350">
                  <a:solidFill>
                    <a:schemeClr val="bg1"/>
                  </a:solidFill>
                  <a:prstDash val="solid"/>
                </a:ln>
                <a:solidFill>
                  <a:srgbClr val="3399FF"/>
                </a:solidFill>
                <a:latin typeface="みきゆフォント もこもり黒β" panose="02000600000000000000" pitchFamily="2" charset="-128"/>
                <a:ea typeface="みきゆフォント もこもり黒β" panose="02000600000000000000" pitchFamily="2" charset="-128"/>
              </a:rPr>
              <a:t>よっしゃ</a:t>
            </a:r>
            <a:r>
              <a:rPr lang="ja-JP" altLang="en-US" sz="2400" b="1" dirty="0">
                <a:ln w="6350">
                  <a:solidFill>
                    <a:schemeClr val="bg1"/>
                  </a:solidFill>
                  <a:prstDash val="solid"/>
                </a:ln>
                <a:solidFill>
                  <a:srgbClr val="3399FF"/>
                </a:solidFill>
                <a:latin typeface="みきゆフォント もこもり黒β" panose="02000600000000000000" pitchFamily="2" charset="-128"/>
                <a:ea typeface="みきゆフォント もこもり黒β" panose="02000600000000000000" pitchFamily="2" charset="-128"/>
              </a:rPr>
              <a:t>！</a:t>
            </a:r>
          </a:p>
        </p:txBody>
      </p:sp>
      <p:pic>
        <p:nvPicPr>
          <p:cNvPr id="60" name="図 59">
            <a:extLst>
              <a:ext uri="{FF2B5EF4-FFF2-40B4-BE49-F238E27FC236}">
                <a16:creationId xmlns:a16="http://schemas.microsoft.com/office/drawing/2014/main" id="{64F89E04-D231-4638-A2DB-CFE991B9603A}"/>
              </a:ext>
            </a:extLst>
          </p:cNvPr>
          <p:cNvPicPr>
            <a:picLocks noChangeAspect="1"/>
          </p:cNvPicPr>
          <p:nvPr/>
        </p:nvPicPr>
        <p:blipFill>
          <a:blip r:embed="rId10"/>
          <a:stretch>
            <a:fillRect/>
          </a:stretch>
        </p:blipFill>
        <p:spPr>
          <a:xfrm>
            <a:off x="2598627" y="3795599"/>
            <a:ext cx="2464853" cy="1693970"/>
          </a:xfrm>
          <a:prstGeom prst="rect">
            <a:avLst/>
          </a:prstGeom>
        </p:spPr>
      </p:pic>
      <p:pic>
        <p:nvPicPr>
          <p:cNvPr id="62" name="図 61">
            <a:extLst>
              <a:ext uri="{FF2B5EF4-FFF2-40B4-BE49-F238E27FC236}">
                <a16:creationId xmlns:a16="http://schemas.microsoft.com/office/drawing/2014/main" id="{C4507C4F-4D7B-4288-A5CD-CE57D9950C9E}"/>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973" b="89960" l="2108" r="89985">
                        <a14:foregroundMark x1="9864" y1="18675" x2="13291" y2="18675"/>
                        <a14:foregroundMark x1="14759" y1="17938" x2="22779" y2="16064"/>
                        <a14:foregroundMark x1="6965" y1="20549" x2="8170" y2="20281"/>
                        <a14:foregroundMark x1="5008" y1="27778" x2="3426" y2="42771"/>
                        <a14:foregroundMark x1="11446" y1="40428" x2="27786" y2="40228"/>
                        <a14:foregroundMark x1="16604" y1="29451" x2="33471" y2="38822"/>
                        <a14:foregroundMark x1="40324" y1="27778" x2="41378" y2="51004"/>
                        <a14:foregroundMark x1="54142" y1="30857" x2="54142" y2="41365"/>
                        <a14:foregroundMark x1="70745" y1="36212" x2="67583" y2="46051"/>
                        <a14:foregroundMark x1="67319" y1="23829" x2="69277" y2="27577"/>
                        <a14:foregroundMark x1="84827" y1="63655" x2="77447" y2="79585"/>
                        <a14:foregroundMark x1="72440" y1="79317" x2="56627" y2="76305"/>
                        <a14:foregroundMark x1="74962" y1="79116" x2="69955" y2="80254"/>
                        <a14:foregroundMark x1="85241" y1="71821" x2="81815" y2="77711"/>
                        <a14:foregroundMark x1="86032" y1="74163" x2="83923" y2="77912"/>
                        <a14:foregroundMark x1="86822" y1="62718" x2="86822" y2="70214"/>
                        <a14:foregroundMark x1="82869" y1="79585" x2="75866" y2="81459"/>
                        <a14:foregroundMark x1="84827" y1="78849" x2="83245" y2="79116"/>
                        <a14:foregroundMark x1="75075" y1="80991" x2="73645" y2="81191"/>
                        <a14:foregroundMark x1="67319" y1="79786" x2="72967" y2="81191"/>
                        <a14:foregroundMark x1="65587" y1="73963" x2="58886" y2="65997"/>
                        <a14:foregroundMark x1="55572" y1="65529" x2="55459" y2="74900"/>
                        <a14:foregroundMark x1="55836" y1="79786" x2="59149" y2="86145"/>
                        <a14:foregroundMark x1="65587" y1="83534" x2="62575" y2="85676"/>
                        <a14:foregroundMark x1="54932" y1="81459" x2="57831" y2="86145"/>
                        <a14:foregroundMark x1="68486" y1="82597" x2="64420" y2="88019"/>
                        <a14:foregroundMark x1="54142" y1="83333" x2="56250" y2="85408"/>
                        <a14:foregroundMark x1="53464" y1="80254" x2="54255" y2="83534"/>
                        <a14:foregroundMark x1="15399" y1="56627" x2="13441" y2="76506"/>
                        <a14:foregroundMark x1="6175" y1="64123" x2="11182" y2="69009"/>
                        <a14:foregroundMark x1="4330" y1="63855" x2="4480" y2="65529"/>
                        <a14:foregroundMark x1="3163" y1="48193" x2="3163" y2="51941"/>
                        <a14:foregroundMark x1="3426" y1="53079" x2="3163" y2="55689"/>
                        <a14:foregroundMark x1="3539" y1="56359" x2="3539" y2="56359"/>
                        <a14:foregroundMark x1="3276" y1="46988" x2="3276" y2="46988"/>
                        <a14:foregroundMark x1="9074" y1="28983" x2="10542" y2="36680"/>
                        <a14:foregroundMark x1="7492" y1="31526" x2="6589" y2="33668"/>
                        <a14:foregroundMark x1="17244" y1="69478" x2="16980" y2="72557"/>
                        <a14:foregroundMark x1="15663" y1="76506" x2="16980" y2="75368"/>
                        <a14:foregroundMark x1="11333" y1="72088" x2="12651" y2="75100"/>
                        <a14:foregroundMark x1="10806" y1="70214" x2="10919" y2="72557"/>
                        <a14:foregroundMark x1="11709" y1="75569" x2="13178" y2="76506"/>
                        <a14:foregroundMark x1="9074" y1="69746" x2="9601" y2="71352"/>
                        <a14:foregroundMark x1="4857" y1="67604" x2="6852" y2="68809"/>
                        <a14:foregroundMark x1="82869" y1="35274" x2="84036" y2="36948"/>
                        <a14:foregroundMark x1="84563" y1="41834" x2="84977" y2="43039"/>
                        <a14:foregroundMark x1="74435" y1="33668" x2="78125" y2="38086"/>
                        <a14:foregroundMark x1="69428" y1="25435" x2="75753" y2="33668"/>
                        <a14:foregroundMark x1="65000" y1="20968" x2="65000" y2="20968"/>
                        <a14:foregroundMark x1="60909" y1="18952" x2="63182" y2="21371"/>
                        <a14:foregroundMark x1="18409" y1="73790" x2="17955" y2="75403"/>
                        <a14:foregroundMark x1="18864" y1="72581" x2="18864" y2="73790"/>
                        <a14:backgroundMark x1="84827" y1="42303" x2="84827" y2="42303"/>
                        <a14:backgroundMark x1="63102" y1="11647" x2="67432" y2="15395"/>
                        <a14:backgroundMark x1="25414" y1="77912" x2="28313" y2="78648"/>
                        <a14:backgroundMark x1="74962" y1="21954" x2="78238" y2="26171"/>
                        <a14:backgroundMark x1="83660" y1="40228" x2="83660" y2="40228"/>
                        <a14:backgroundMark x1="71913" y1="26640" x2="71913" y2="26640"/>
                        <a14:backgroundMark x1="72063" y1="28246" x2="72063" y2="28246"/>
                        <a14:backgroundMark x1="70595" y1="27108" x2="70595" y2="27108"/>
                        <a14:backgroundMark x1="76657" y1="34137" x2="76657" y2="34137"/>
                        <a14:backgroundMark x1="77334" y1="36011" x2="77334" y2="36011"/>
                        <a14:backgroundMark x1="30723" y1="80388" x2="43449" y2="83936"/>
                        <a14:backgroundMark x1="20783" y1="75502" x2="49661" y2="79987"/>
                        <a14:backgroundMark x1="73456" y1="21821" x2="78464" y2="31191"/>
                        <a14:backgroundMark x1="88864" y1="60484" x2="88864" y2="60484"/>
                        <a14:backgroundMark x1="2500" y1="41935" x2="2500" y2="44758"/>
                        <a14:backgroundMark x1="2727" y1="52823" x2="2727" y2="52823"/>
                        <a14:backgroundMark x1="2955" y1="51613" x2="2955" y2="51613"/>
                        <a14:backgroundMark x1="2500" y1="48387" x2="2500" y2="48387"/>
                        <a14:backgroundMark x1="8409" y1="70565" x2="8864" y2="71774"/>
                        <a14:backgroundMark x1="5455" y1="68952" x2="7500" y2="69758"/>
                        <a14:backgroundMark x1="10682" y1="74597" x2="11364" y2="76210"/>
                        <a14:backgroundMark x1="9773" y1="70565" x2="10227" y2="72581"/>
                        <a14:backgroundMark x1="19773" y1="75806" x2="19773" y2="75806"/>
                        <a14:backgroundMark x1="20909" y1="74194" x2="22727" y2="75000"/>
                        <a14:backgroundMark x1="22273" y1="74194" x2="52500" y2="80242"/>
                        <a14:backgroundMark x1="55682" y1="86290" x2="56591" y2="87903"/>
                        <a14:backgroundMark x1="54091" y1="84274" x2="54091" y2="84274"/>
                        <a14:backgroundMark x1="87045" y1="74597" x2="85000" y2="80242"/>
                        <a14:backgroundMark x1="83182" y1="81048" x2="85000" y2="79839"/>
                        <a14:backgroundMark x1="81136" y1="81452" x2="82500" y2="81048"/>
                        <a14:backgroundMark x1="84091" y1="37500" x2="84091" y2="37500"/>
                        <a14:backgroundMark x1="86364" y1="47581" x2="86364" y2="47581"/>
                        <a14:backgroundMark x1="86364" y1="49194" x2="86364" y2="49194"/>
                        <a14:backgroundMark x1="58409" y1="14919" x2="58636" y2="15323"/>
                        <a14:backgroundMark x1="55227" y1="12903" x2="57273" y2="14516"/>
                      </a14:backgroundRemoval>
                    </a14:imgEffect>
                  </a14:imgLayer>
                </a14:imgProps>
              </a:ext>
              <a:ext uri="{28A0092B-C50C-407E-A947-70E740481C1C}">
                <a14:useLocalDpi xmlns:a14="http://schemas.microsoft.com/office/drawing/2010/main" val="0"/>
              </a:ext>
            </a:extLst>
          </a:blip>
          <a:srcRect r="10278"/>
          <a:stretch/>
        </p:blipFill>
        <p:spPr>
          <a:xfrm flipH="1">
            <a:off x="3768959" y="5276381"/>
            <a:ext cx="1074426" cy="738235"/>
          </a:xfrm>
          <a:prstGeom prst="rect">
            <a:avLst/>
          </a:prstGeom>
        </p:spPr>
      </p:pic>
      <p:sp>
        <p:nvSpPr>
          <p:cNvPr id="63" name="正方形/長方形 62">
            <a:extLst>
              <a:ext uri="{FF2B5EF4-FFF2-40B4-BE49-F238E27FC236}">
                <a16:creationId xmlns:a16="http://schemas.microsoft.com/office/drawing/2014/main" id="{F45F63CF-B7A3-4255-BC86-0E3234287D5F}"/>
              </a:ext>
            </a:extLst>
          </p:cNvPr>
          <p:cNvSpPr/>
          <p:nvPr/>
        </p:nvSpPr>
        <p:spPr>
          <a:xfrm rot="21038294">
            <a:off x="2141797" y="5361194"/>
            <a:ext cx="1772533" cy="327691"/>
          </a:xfrm>
          <a:prstGeom prst="rect">
            <a:avLst/>
          </a:prstGeom>
          <a:noFill/>
        </p:spPr>
        <p:txBody>
          <a:bodyPr spcFirstLastPara="1" wrap="square" lIns="80682" tIns="40341" rIns="80682" bIns="40341" numCol="1">
            <a:spAutoFit/>
          </a:bodyPr>
          <a:lstStyle/>
          <a:p>
            <a:pPr algn="ctr"/>
            <a:r>
              <a:rPr lang="ja-JP" altLang="en-US" sz="1600" b="1" dirty="0">
                <a:ln w="3175">
                  <a:noFill/>
                  <a:prstDash val="solid"/>
                </a:ln>
                <a:solidFill>
                  <a:srgbClr val="3399FF"/>
                </a:solidFill>
                <a:latin typeface="うずらフォント" panose="02000609000000000000" pitchFamily="1" charset="-128"/>
                <a:ea typeface="うずらフォント" panose="02000609000000000000" pitchFamily="1" charset="-128"/>
              </a:rPr>
              <a:t>送迎バスあり！</a:t>
            </a:r>
          </a:p>
        </p:txBody>
      </p:sp>
      <p:grpSp>
        <p:nvGrpSpPr>
          <p:cNvPr id="64" name="グループ化 63">
            <a:extLst>
              <a:ext uri="{FF2B5EF4-FFF2-40B4-BE49-F238E27FC236}">
                <a16:creationId xmlns:a16="http://schemas.microsoft.com/office/drawing/2014/main" id="{7FA7B7E1-4B7D-43E7-AD7E-5C13618F7E75}"/>
              </a:ext>
            </a:extLst>
          </p:cNvPr>
          <p:cNvGrpSpPr/>
          <p:nvPr/>
        </p:nvGrpSpPr>
        <p:grpSpPr>
          <a:xfrm>
            <a:off x="1715532" y="5646917"/>
            <a:ext cx="2057279" cy="1216517"/>
            <a:chOff x="3209213" y="2305996"/>
            <a:chExt cx="1813682" cy="913507"/>
          </a:xfrm>
          <a:noFill/>
        </p:grpSpPr>
        <p:pic>
          <p:nvPicPr>
            <p:cNvPr id="65" name="図 64" descr="「看板イラスト」の画像検索結果">
              <a:extLst>
                <a:ext uri="{FF2B5EF4-FFF2-40B4-BE49-F238E27FC236}">
                  <a16:creationId xmlns:a16="http://schemas.microsoft.com/office/drawing/2014/main" id="{69620684-AB14-43FA-B68C-3743815D73FC}"/>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artisticCrisscrossEtching/>
                      </a14:imgEffect>
                      <a14:imgEffect>
                        <a14:saturation sat="200000"/>
                      </a14:imgEffect>
                    </a14:imgLayer>
                  </a14:imgProps>
                </a:ext>
                <a:ext uri="{28A0092B-C50C-407E-A947-70E740481C1C}">
                  <a14:useLocalDpi xmlns:a14="http://schemas.microsoft.com/office/drawing/2010/main" val="0"/>
                </a:ext>
              </a:extLst>
            </a:blip>
            <a:srcRect t="15987" b="16333"/>
            <a:stretch/>
          </p:blipFill>
          <p:spPr bwMode="auto">
            <a:xfrm>
              <a:off x="3209213" y="2305996"/>
              <a:ext cx="1813682" cy="913507"/>
            </a:xfrm>
            <a:prstGeom prst="rect">
              <a:avLst/>
            </a:prstGeom>
            <a:grpFill/>
            <a:extLst/>
          </p:spPr>
        </p:pic>
        <p:sp>
          <p:nvSpPr>
            <p:cNvPr id="68" name="テキスト ボックス 23">
              <a:extLst>
                <a:ext uri="{FF2B5EF4-FFF2-40B4-BE49-F238E27FC236}">
                  <a16:creationId xmlns:a16="http://schemas.microsoft.com/office/drawing/2014/main" id="{C8EB57CC-38EC-4A3C-A8E7-38F475D6AF9F}"/>
                </a:ext>
              </a:extLst>
            </p:cNvPr>
            <p:cNvSpPr txBox="1"/>
            <p:nvPr/>
          </p:nvSpPr>
          <p:spPr>
            <a:xfrm>
              <a:off x="3268208" y="2450221"/>
              <a:ext cx="1725445" cy="579892"/>
            </a:xfrm>
            <a:prstGeom prst="rect">
              <a:avLst/>
            </a:prstGeom>
            <a:grp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806936">
                <a:defRPr/>
              </a:pPr>
              <a:r>
                <a:rPr kumimoji="1" lang="ja-JP" altLang="en-US" sz="700" dirty="0">
                  <a:latin typeface="ＫＦひま字" panose="02000600000000000000" pitchFamily="50" charset="-128"/>
                  <a:ea typeface="ＫＦひま字" panose="02000600000000000000" pitchFamily="50" charset="-128"/>
                </a:rPr>
                <a:t>わくわく</a:t>
              </a:r>
              <a:endParaRPr kumimoji="1" lang="en-US" altLang="ja-JP" sz="700" dirty="0">
                <a:latin typeface="ＫＦひま字" panose="02000600000000000000" pitchFamily="50" charset="-128"/>
                <a:ea typeface="ＫＦひま字" panose="02000600000000000000" pitchFamily="50" charset="-128"/>
              </a:endParaRPr>
            </a:p>
            <a:p>
              <a:pPr defTabSz="806936">
                <a:defRPr/>
              </a:pPr>
              <a:r>
                <a:rPr kumimoji="1" lang="ja-JP" altLang="ja-JP" sz="700" dirty="0">
                  <a:latin typeface="ＫＦひま字" panose="02000600000000000000" pitchFamily="50" charset="-128"/>
                  <a:ea typeface="ＫＦひま字" panose="02000600000000000000" pitchFamily="50" charset="-128"/>
                </a:rPr>
                <a:t>〒</a:t>
              </a:r>
              <a:r>
                <a:rPr kumimoji="1" lang="en-US" altLang="ja-JP" sz="700" dirty="0">
                  <a:latin typeface="ＫＦひま字" panose="02000600000000000000" pitchFamily="50" charset="-128"/>
                  <a:ea typeface="ＫＦひま字" panose="02000600000000000000" pitchFamily="50" charset="-128"/>
                </a:rPr>
                <a:t>252-0212</a:t>
              </a:r>
              <a:r>
                <a:rPr kumimoji="1" lang="ja-JP" altLang="ja-JP" sz="700" dirty="0">
                  <a:latin typeface="ＫＦひま字" panose="02000600000000000000" pitchFamily="50" charset="-128"/>
                  <a:ea typeface="ＫＦひま字" panose="02000600000000000000" pitchFamily="50" charset="-128"/>
                </a:rPr>
                <a:t>　</a:t>
              </a:r>
              <a:r>
                <a:rPr kumimoji="1" lang="ja-JP" altLang="en-US" sz="700" dirty="0">
                  <a:latin typeface="ＫＦひま字" panose="02000600000000000000" pitchFamily="50" charset="-128"/>
                  <a:ea typeface="ＫＦひま字" panose="02000600000000000000" pitchFamily="50" charset="-128"/>
                </a:rPr>
                <a:t>相模原市中央区宮下</a:t>
              </a:r>
              <a:r>
                <a:rPr kumimoji="1" lang="en-US" altLang="ja-JP" sz="700" dirty="0">
                  <a:latin typeface="ＫＦひま字" panose="02000600000000000000" pitchFamily="50" charset="-128"/>
                  <a:ea typeface="ＫＦひま字" panose="02000600000000000000" pitchFamily="50" charset="-128"/>
                </a:rPr>
                <a:t>3-6-25</a:t>
              </a:r>
            </a:p>
            <a:p>
              <a:pPr defTabSz="806936">
                <a:defRPr/>
              </a:pPr>
              <a:r>
                <a:rPr kumimoji="1" lang="ja-JP" altLang="en-US" sz="700" dirty="0">
                  <a:latin typeface="ＫＦひま字" panose="02000600000000000000" pitchFamily="50" charset="-128"/>
                  <a:ea typeface="ＫＦひま字" panose="02000600000000000000" pitchFamily="50" charset="-128"/>
                </a:rPr>
                <a:t>よっしゃ！</a:t>
              </a:r>
              <a:endParaRPr kumimoji="1" lang="en-US" altLang="ja-JP" sz="700" dirty="0">
                <a:latin typeface="ＫＦひま字" panose="02000600000000000000" pitchFamily="50" charset="-128"/>
                <a:ea typeface="ＫＦひま字" panose="02000600000000000000" pitchFamily="50" charset="-128"/>
              </a:endParaRPr>
            </a:p>
            <a:p>
              <a:pPr defTabSz="806936">
                <a:defRPr/>
              </a:pPr>
              <a:r>
                <a:rPr kumimoji="1" lang="ja-JP" altLang="en-US" sz="700" dirty="0">
                  <a:latin typeface="ＫＦひま字" panose="02000600000000000000" pitchFamily="50" charset="-128"/>
                  <a:ea typeface="ＫＦひま字" panose="02000600000000000000" pitchFamily="50" charset="-128"/>
                </a:rPr>
                <a:t>〒</a:t>
              </a:r>
              <a:r>
                <a:rPr kumimoji="1" lang="en-US" altLang="ja-JP" sz="700" dirty="0">
                  <a:latin typeface="ＫＦひま字" panose="02000600000000000000" pitchFamily="50" charset="-128"/>
                  <a:ea typeface="ＫＦひま字" panose="02000600000000000000" pitchFamily="50" charset="-128"/>
                </a:rPr>
                <a:t>252-0212</a:t>
              </a:r>
              <a:r>
                <a:rPr kumimoji="1" lang="ja-JP" altLang="en-US" sz="700" dirty="0">
                  <a:latin typeface="ＫＦひま字" panose="02000600000000000000" pitchFamily="50" charset="-128"/>
                  <a:ea typeface="ＫＦひま字" panose="02000600000000000000" pitchFamily="50" charset="-128"/>
                </a:rPr>
                <a:t>　相模原市中央区宮下</a:t>
              </a:r>
              <a:r>
                <a:rPr kumimoji="1" lang="en-US" altLang="ja-JP" sz="700" dirty="0">
                  <a:latin typeface="ＫＦひま字" panose="02000600000000000000" pitchFamily="50" charset="-128"/>
                  <a:ea typeface="ＫＦひま字" panose="02000600000000000000" pitchFamily="50" charset="-128"/>
                </a:rPr>
                <a:t>2-21-10</a:t>
              </a:r>
              <a:endParaRPr lang="ja-JP" altLang="ja-JP" sz="700" dirty="0">
                <a:latin typeface="ＫＦひま字" panose="02000600000000000000" pitchFamily="50" charset="-128"/>
                <a:ea typeface="ＫＦひま字" panose="02000600000000000000" pitchFamily="50" charset="-128"/>
              </a:endParaRPr>
            </a:p>
            <a:p>
              <a:r>
                <a:rPr kumimoji="1" lang="en-US" altLang="ja-JP" sz="700" dirty="0">
                  <a:latin typeface="ＫＦひま字" panose="02000600000000000000" pitchFamily="50" charset="-128"/>
                  <a:ea typeface="ＫＦひま字" panose="02000600000000000000" pitchFamily="50" charset="-128"/>
                </a:rPr>
                <a:t>JR</a:t>
              </a:r>
              <a:r>
                <a:rPr kumimoji="1" lang="ja-JP" altLang="en-US" sz="700" dirty="0">
                  <a:latin typeface="ＫＦひま字" panose="02000600000000000000" pitchFamily="50" charset="-128"/>
                  <a:ea typeface="ＫＦひま字" panose="02000600000000000000" pitchFamily="50" charset="-128"/>
                </a:rPr>
                <a:t>横浜線「相模原駅」より徒歩</a:t>
              </a:r>
              <a:r>
                <a:rPr kumimoji="1" lang="en-US" altLang="ja-JP" sz="700" dirty="0">
                  <a:latin typeface="ＫＦひま字" panose="02000600000000000000" pitchFamily="50" charset="-128"/>
                  <a:ea typeface="ＫＦひま字" panose="02000600000000000000" pitchFamily="50" charset="-128"/>
                </a:rPr>
                <a:t>20</a:t>
              </a:r>
              <a:r>
                <a:rPr kumimoji="1" lang="ja-JP" altLang="en-US" sz="700" dirty="0">
                  <a:latin typeface="ＫＦひま字" panose="02000600000000000000" pitchFamily="50" charset="-128"/>
                  <a:ea typeface="ＫＦひま字" panose="02000600000000000000" pitchFamily="50" charset="-128"/>
                </a:rPr>
                <a:t>分</a:t>
              </a:r>
              <a:endParaRPr kumimoji="1" lang="en-US" altLang="ja-JP" sz="700" dirty="0">
                <a:latin typeface="ＫＦひま字" panose="02000600000000000000" pitchFamily="50" charset="-128"/>
                <a:ea typeface="ＫＦひま字" panose="02000600000000000000" pitchFamily="50" charset="-128"/>
              </a:endParaRPr>
            </a:p>
            <a:p>
              <a:r>
                <a:rPr kumimoji="1" lang="ja-JP" altLang="en-US" sz="700" dirty="0">
                  <a:latin typeface="ＫＦひま字" panose="02000600000000000000" pitchFamily="50" charset="-128"/>
                  <a:ea typeface="ＫＦひま字" panose="02000600000000000000" pitchFamily="50" charset="-128"/>
                </a:rPr>
                <a:t>京王相模原線「多摩境駅」より徒歩</a:t>
              </a:r>
              <a:r>
                <a:rPr kumimoji="1" lang="en-US" altLang="ja-JP" sz="700" dirty="0">
                  <a:latin typeface="ＫＦひま字" panose="02000600000000000000" pitchFamily="50" charset="-128"/>
                  <a:ea typeface="ＫＦひま字" panose="02000600000000000000" pitchFamily="50" charset="-128"/>
                </a:rPr>
                <a:t>15</a:t>
              </a:r>
              <a:r>
                <a:rPr kumimoji="1" lang="ja-JP" altLang="en-US" sz="700" dirty="0">
                  <a:latin typeface="ＫＦひま字" panose="02000600000000000000" pitchFamily="50" charset="-128"/>
                  <a:ea typeface="ＫＦひま字" panose="02000600000000000000" pitchFamily="50" charset="-128"/>
                </a:rPr>
                <a:t>分</a:t>
              </a:r>
              <a:endParaRPr kumimoji="1" lang="en-US" altLang="ja-JP" sz="900" dirty="0">
                <a:latin typeface="ＫＦひま字" panose="02000600000000000000" pitchFamily="50" charset="-128"/>
                <a:ea typeface="ＫＦひま字" panose="02000600000000000000" pitchFamily="50" charset="-128"/>
              </a:endParaRPr>
            </a:p>
          </p:txBody>
        </p:sp>
      </p:grpSp>
      <p:graphicFrame>
        <p:nvGraphicFramePr>
          <p:cNvPr id="78" name="表 77">
            <a:extLst>
              <a:ext uri="{FF2B5EF4-FFF2-40B4-BE49-F238E27FC236}">
                <a16:creationId xmlns:a16="http://schemas.microsoft.com/office/drawing/2014/main" id="{2DC087F7-ACB1-4A45-A07D-72402F325713}"/>
              </a:ext>
            </a:extLst>
          </p:cNvPr>
          <p:cNvGraphicFramePr>
            <a:graphicFrameLocks noGrp="1"/>
          </p:cNvGraphicFramePr>
          <p:nvPr>
            <p:extLst>
              <p:ext uri="{D42A27DB-BD31-4B8C-83A1-F6EECF244321}">
                <p14:modId xmlns:p14="http://schemas.microsoft.com/office/powerpoint/2010/main" val="3354720192"/>
              </p:ext>
            </p:extLst>
          </p:nvPr>
        </p:nvGraphicFramePr>
        <p:xfrm>
          <a:off x="5009987" y="3865291"/>
          <a:ext cx="4857125" cy="2931039"/>
        </p:xfrm>
        <a:graphic>
          <a:graphicData uri="http://schemas.openxmlformats.org/drawingml/2006/table">
            <a:tbl>
              <a:tblPr>
                <a:tableStyleId>{5C22544A-7EE6-4342-B048-85BDC9FD1C3A}</a:tableStyleId>
              </a:tblPr>
              <a:tblGrid>
                <a:gridCol w="190289">
                  <a:extLst>
                    <a:ext uri="{9D8B030D-6E8A-4147-A177-3AD203B41FA5}">
                      <a16:colId xmlns:a16="http://schemas.microsoft.com/office/drawing/2014/main" val="650867772"/>
                    </a:ext>
                  </a:extLst>
                </a:gridCol>
                <a:gridCol w="761160">
                  <a:extLst>
                    <a:ext uri="{9D8B030D-6E8A-4147-A177-3AD203B41FA5}">
                      <a16:colId xmlns:a16="http://schemas.microsoft.com/office/drawing/2014/main" val="1076092221"/>
                    </a:ext>
                  </a:extLst>
                </a:gridCol>
                <a:gridCol w="438858">
                  <a:extLst>
                    <a:ext uri="{9D8B030D-6E8A-4147-A177-3AD203B41FA5}">
                      <a16:colId xmlns:a16="http://schemas.microsoft.com/office/drawing/2014/main" val="227046659"/>
                    </a:ext>
                  </a:extLst>
                </a:gridCol>
                <a:gridCol w="34639">
                  <a:extLst>
                    <a:ext uri="{9D8B030D-6E8A-4147-A177-3AD203B41FA5}">
                      <a16:colId xmlns:a16="http://schemas.microsoft.com/office/drawing/2014/main" val="723475019"/>
                    </a:ext>
                  </a:extLst>
                </a:gridCol>
                <a:gridCol w="135434">
                  <a:extLst>
                    <a:ext uri="{9D8B030D-6E8A-4147-A177-3AD203B41FA5}">
                      <a16:colId xmlns:a16="http://schemas.microsoft.com/office/drawing/2014/main" val="1182220376"/>
                    </a:ext>
                  </a:extLst>
                </a:gridCol>
                <a:gridCol w="329036">
                  <a:extLst>
                    <a:ext uri="{9D8B030D-6E8A-4147-A177-3AD203B41FA5}">
                      <a16:colId xmlns:a16="http://schemas.microsoft.com/office/drawing/2014/main" val="855970672"/>
                    </a:ext>
                  </a:extLst>
                </a:gridCol>
                <a:gridCol w="34639">
                  <a:extLst>
                    <a:ext uri="{9D8B030D-6E8A-4147-A177-3AD203B41FA5}">
                      <a16:colId xmlns:a16="http://schemas.microsoft.com/office/drawing/2014/main" val="428909648"/>
                    </a:ext>
                  </a:extLst>
                </a:gridCol>
                <a:gridCol w="190289">
                  <a:extLst>
                    <a:ext uri="{9D8B030D-6E8A-4147-A177-3AD203B41FA5}">
                      <a16:colId xmlns:a16="http://schemas.microsoft.com/office/drawing/2014/main" val="359255985"/>
                    </a:ext>
                  </a:extLst>
                </a:gridCol>
                <a:gridCol w="245118">
                  <a:extLst>
                    <a:ext uri="{9D8B030D-6E8A-4147-A177-3AD203B41FA5}">
                      <a16:colId xmlns:a16="http://schemas.microsoft.com/office/drawing/2014/main" val="3459112331"/>
                    </a:ext>
                  </a:extLst>
                </a:gridCol>
                <a:gridCol w="421989">
                  <a:extLst>
                    <a:ext uri="{9D8B030D-6E8A-4147-A177-3AD203B41FA5}">
                      <a16:colId xmlns:a16="http://schemas.microsoft.com/office/drawing/2014/main" val="1151932503"/>
                    </a:ext>
                  </a:extLst>
                </a:gridCol>
                <a:gridCol w="347277">
                  <a:extLst>
                    <a:ext uri="{9D8B030D-6E8A-4147-A177-3AD203B41FA5}">
                      <a16:colId xmlns:a16="http://schemas.microsoft.com/office/drawing/2014/main" val="2630149654"/>
                    </a:ext>
                  </a:extLst>
                </a:gridCol>
                <a:gridCol w="185810">
                  <a:extLst>
                    <a:ext uri="{9D8B030D-6E8A-4147-A177-3AD203B41FA5}">
                      <a16:colId xmlns:a16="http://schemas.microsoft.com/office/drawing/2014/main" val="3955103201"/>
                    </a:ext>
                  </a:extLst>
                </a:gridCol>
                <a:gridCol w="513524">
                  <a:extLst>
                    <a:ext uri="{9D8B030D-6E8A-4147-A177-3AD203B41FA5}">
                      <a16:colId xmlns:a16="http://schemas.microsoft.com/office/drawing/2014/main" val="913863661"/>
                    </a:ext>
                  </a:extLst>
                </a:gridCol>
                <a:gridCol w="446678">
                  <a:extLst>
                    <a:ext uri="{9D8B030D-6E8A-4147-A177-3AD203B41FA5}">
                      <a16:colId xmlns:a16="http://schemas.microsoft.com/office/drawing/2014/main" val="2333155960"/>
                    </a:ext>
                  </a:extLst>
                </a:gridCol>
                <a:gridCol w="147372">
                  <a:extLst>
                    <a:ext uri="{9D8B030D-6E8A-4147-A177-3AD203B41FA5}">
                      <a16:colId xmlns:a16="http://schemas.microsoft.com/office/drawing/2014/main" val="3451402732"/>
                    </a:ext>
                  </a:extLst>
                </a:gridCol>
                <a:gridCol w="435013">
                  <a:extLst>
                    <a:ext uri="{9D8B030D-6E8A-4147-A177-3AD203B41FA5}">
                      <a16:colId xmlns:a16="http://schemas.microsoft.com/office/drawing/2014/main" val="1334039684"/>
                    </a:ext>
                  </a:extLst>
                </a:gridCol>
              </a:tblGrid>
              <a:tr h="145223">
                <a:tc gridSpan="16">
                  <a:txBody>
                    <a:bodyPr/>
                    <a:lstStyle/>
                    <a:p>
                      <a:pPr algn="ctr" fontAlgn="ctr"/>
                      <a:r>
                        <a:rPr lang="ja-JP" altLang="en-US" sz="800" u="none" strike="noStrike" dirty="0">
                          <a:effectLst/>
                          <a:latin typeface="うずらフォント" panose="02000609000000000000" pitchFamily="1" charset="-128"/>
                          <a:ea typeface="うずらフォント" panose="02000609000000000000" pitchFamily="1" charset="-128"/>
                        </a:rPr>
                        <a:t>ジョイスポーツクラブ相模原会費一覧　</a:t>
                      </a:r>
                      <a:r>
                        <a:rPr lang="en-US" altLang="ja-JP" sz="800" u="none" strike="noStrike" dirty="0">
                          <a:effectLst/>
                          <a:latin typeface="うずらフォント" panose="02000609000000000000" pitchFamily="1" charset="-128"/>
                          <a:ea typeface="うずらフォント" panose="02000609000000000000" pitchFamily="1" charset="-128"/>
                        </a:rPr>
                        <a:t>※</a:t>
                      </a:r>
                      <a:r>
                        <a:rPr lang="ja-JP" altLang="en-US" sz="800" u="none" strike="noStrike" dirty="0">
                          <a:effectLst/>
                          <a:latin typeface="うずらフォント" panose="02000609000000000000" pitchFamily="1" charset="-128"/>
                          <a:ea typeface="うずらフォント" panose="02000609000000000000" pitchFamily="1" charset="-128"/>
                        </a:rPr>
                        <a:t>消費税８％・傷害保険１００円含む</a:t>
                      </a:r>
                      <a:endParaRPr lang="ja-JP" altLang="en-US"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0283482"/>
                  </a:ext>
                </a:extLst>
              </a:tr>
              <a:tr h="145223">
                <a:tc rowSpan="2" gridSpan="2">
                  <a:txBody>
                    <a:bodyPr/>
                    <a:lstStyle/>
                    <a:p>
                      <a:pPr algn="ctr" fontAlgn="ctr"/>
                      <a:r>
                        <a:rPr lang="ja-JP" altLang="en-US" sz="800" u="none" strike="noStrike" dirty="0">
                          <a:effectLst/>
                          <a:latin typeface="うずらフォント" panose="02000609000000000000" pitchFamily="1" charset="-128"/>
                          <a:ea typeface="うずらフォント" panose="02000609000000000000" pitchFamily="1" charset="-128"/>
                        </a:rPr>
                        <a:t>コース</a:t>
                      </a:r>
                      <a:endParaRPr lang="ja-JP" altLang="en-US"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rowSpan="2" hMerge="1">
                  <a:txBody>
                    <a:bodyPr/>
                    <a:lstStyle/>
                    <a:p>
                      <a:endParaRPr kumimoji="1" lang="ja-JP" altLang="en-US"/>
                    </a:p>
                  </a:txBody>
                  <a:tcPr/>
                </a:tc>
                <a:tc gridSpan="11">
                  <a:txBody>
                    <a:bodyPr/>
                    <a:lstStyle/>
                    <a:p>
                      <a:pPr algn="ctr" fontAlgn="ctr"/>
                      <a:r>
                        <a:rPr lang="ja-JP" altLang="en-US" sz="800" u="none" strike="noStrike">
                          <a:effectLst/>
                          <a:latin typeface="うずらフォント" panose="02000609000000000000" pitchFamily="1" charset="-128"/>
                          <a:ea typeface="うずらフォント" panose="02000609000000000000" pitchFamily="1" charset="-128"/>
                        </a:rPr>
                        <a:t>回数／週</a:t>
                      </a:r>
                      <a:endParaRPr lang="ja-JP" altLang="en-US"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ja-JP" altLang="en-US" sz="800" u="none" strike="noStrike">
                          <a:effectLst/>
                          <a:latin typeface="うずらフォント" panose="02000609000000000000" pitchFamily="1" charset="-128"/>
                          <a:ea typeface="うずらフォント" panose="02000609000000000000" pitchFamily="1" charset="-128"/>
                        </a:rPr>
                        <a:t>冷暖房費</a:t>
                      </a:r>
                      <a:endParaRPr lang="ja-JP" altLang="en-US"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018007029"/>
                  </a:ext>
                </a:extLst>
              </a:tr>
              <a:tr h="262047">
                <a:tc gridSpan="2" vMerge="1">
                  <a:txBody>
                    <a:bodyPr/>
                    <a:lstStyle/>
                    <a:p>
                      <a:endParaRPr kumimoji="1" lang="ja-JP" altLang="en-US"/>
                    </a:p>
                  </a:txBody>
                  <a:tcPr/>
                </a:tc>
                <a:tc hMerge="1" vMerge="1">
                  <a:txBody>
                    <a:bodyPr/>
                    <a:lstStyle/>
                    <a:p>
                      <a:endParaRPr kumimoji="1" lang="ja-JP" altLang="en-US"/>
                    </a:p>
                  </a:txBody>
                  <a:tcPr/>
                </a:tc>
                <a:tc gridSpan="3">
                  <a:txBody>
                    <a:bodyPr/>
                    <a:lstStyle/>
                    <a:p>
                      <a:pPr algn="ctr" fontAlgn="ctr"/>
                      <a:r>
                        <a:rPr lang="ja-JP" altLang="en-US" sz="800" u="none" strike="noStrike" dirty="0">
                          <a:effectLst/>
                          <a:latin typeface="うずらフォント" panose="02000609000000000000" pitchFamily="1" charset="-128"/>
                          <a:ea typeface="うずらフォント" panose="02000609000000000000" pitchFamily="1" charset="-128"/>
                        </a:rPr>
                        <a:t>１回</a:t>
                      </a:r>
                      <a:endParaRPr lang="ja-JP" altLang="en-US"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a:txBody>
                    <a:bodyPr/>
                    <a:lstStyle/>
                    <a:p>
                      <a:endParaRPr kumimoji="1" lang="ja-JP" altLang="en-US">
                        <a:latin typeface="游ゴシック Light" panose="020B0300000000000000" pitchFamily="50" charset="-128"/>
                        <a:ea typeface="游ゴシック Light" panose="020B0300000000000000" pitchFamily="50" charset="-128"/>
                      </a:endParaRPr>
                    </a:p>
                  </a:txBody>
                  <a:tcPr marL="9239" marR="9239" marT="9239" marB="0" anchor="ctr">
                    <a:solidFill>
                      <a:srgbClr val="E8FEE4"/>
                    </a:solidFill>
                  </a:tcPr>
                </a:tc>
                <a:tc hMerge="1">
                  <a:txBody>
                    <a:bodyPr/>
                    <a:lstStyle/>
                    <a:p>
                      <a:endParaRPr kumimoji="1" lang="ja-JP" altLang="en-US"/>
                    </a:p>
                  </a:txBody>
                  <a:tcPr/>
                </a:tc>
                <a:tc gridSpan="3">
                  <a:txBody>
                    <a:bodyPr/>
                    <a:lstStyle/>
                    <a:p>
                      <a:pPr algn="ctr" fontAlgn="ctr"/>
                      <a:r>
                        <a:rPr lang="ja-JP" altLang="en-US" sz="800" u="none" strike="noStrike" dirty="0">
                          <a:effectLst/>
                          <a:latin typeface="うずらフォント" panose="02000609000000000000" pitchFamily="1" charset="-128"/>
                          <a:ea typeface="うずらフォント" panose="02000609000000000000" pitchFamily="1" charset="-128"/>
                        </a:rPr>
                        <a:t>２回</a:t>
                      </a:r>
                      <a:endParaRPr lang="ja-JP" altLang="en-US"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a:txBody>
                    <a:bodyPr/>
                    <a:lstStyle/>
                    <a:p>
                      <a:endParaRPr kumimoji="1" lang="ja-JP" altLang="en-US"/>
                    </a:p>
                  </a:txBody>
                  <a:tcPr/>
                </a:tc>
                <a:tc hMerge="1">
                  <a:txBody>
                    <a:bodyPr/>
                    <a:lstStyle/>
                    <a:p>
                      <a:pPr algn="ctr" fontAlgn="ctr"/>
                      <a:endPar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9239" marR="9239" marT="9239" marB="0" anchor="ctr">
                    <a:solidFill>
                      <a:srgbClr val="E8FEE4"/>
                    </a:solidFill>
                  </a:tcPr>
                </a:tc>
                <a:tc gridSpan="2">
                  <a:txBody>
                    <a:bodyPr/>
                    <a:lstStyle/>
                    <a:p>
                      <a:pPr algn="ctr" fontAlgn="ctr"/>
                      <a:r>
                        <a:rPr lang="ja-JP" altLang="en-US" sz="800" u="none" strike="noStrike" dirty="0">
                          <a:effectLst/>
                          <a:latin typeface="うずらフォント" panose="02000609000000000000" pitchFamily="1" charset="-128"/>
                          <a:ea typeface="うずらフォント" panose="02000609000000000000" pitchFamily="1" charset="-128"/>
                        </a:rPr>
                        <a:t>３回</a:t>
                      </a:r>
                      <a:endParaRPr lang="ja-JP" altLang="en-US"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a:txBody>
                    <a:bodyPr/>
                    <a:lstStyle/>
                    <a:p>
                      <a:pPr algn="ctr" fontAlgn="ctr"/>
                      <a:r>
                        <a:rPr lang="ja-JP" altLang="en-US" sz="800" u="none" strike="noStrike">
                          <a:effectLst/>
                        </a:rPr>
                        <a:t>４回</a:t>
                      </a:r>
                      <a:endPar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9239" marR="9239" marT="9239" marB="0" anchor="ctr">
                    <a:solidFill>
                      <a:srgbClr val="E8FEE4"/>
                    </a:solidFill>
                  </a:tcPr>
                </a:tc>
                <a:tc gridSpan="2">
                  <a:txBody>
                    <a:bodyPr/>
                    <a:lstStyle/>
                    <a:p>
                      <a:pPr algn="ctr" fontAlgn="ctr"/>
                      <a:r>
                        <a:rPr lang="ja-JP" altLang="en-US" sz="800" u="none" strike="noStrike">
                          <a:effectLst/>
                          <a:latin typeface="うずらフォント" panose="02000609000000000000" pitchFamily="1" charset="-128"/>
                          <a:ea typeface="うずらフォント" panose="02000609000000000000" pitchFamily="1" charset="-128"/>
                        </a:rPr>
                        <a:t>４回</a:t>
                      </a:r>
                      <a:endParaRPr lang="ja-JP" altLang="en-US"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a:txBody>
                    <a:bodyPr/>
                    <a:lstStyle/>
                    <a:p>
                      <a:pPr algn="ctr" fontAlgn="ctr"/>
                      <a:endParaRPr lang="ja-JP" altLang="en-US" sz="800" b="0" i="0" u="none" strike="noStrike" dirty="0">
                        <a:solidFill>
                          <a:srgbClr val="000000"/>
                        </a:solidFill>
                        <a:effectLst/>
                        <a:latin typeface="游ゴシック Light" panose="020B0300000000000000" pitchFamily="50" charset="-128"/>
                        <a:ea typeface="游ゴシック Light" panose="020B0300000000000000" pitchFamily="50" charset="-128"/>
                      </a:endParaRPr>
                    </a:p>
                  </a:txBody>
                  <a:tcPr marL="9239" marR="9239" marT="9239" marB="0" anchor="ctr">
                    <a:solidFill>
                      <a:srgbClr val="00B0F0"/>
                    </a:solidFill>
                  </a:tcPr>
                </a:tc>
                <a:tc>
                  <a:txBody>
                    <a:bodyPr/>
                    <a:lstStyle/>
                    <a:p>
                      <a:pPr algn="ctr" fontAlgn="ctr"/>
                      <a:r>
                        <a:rPr lang="ja-JP" altLang="en-US" sz="800" u="none" strike="noStrike">
                          <a:effectLst/>
                          <a:latin typeface="うずらフォント" panose="02000609000000000000" pitchFamily="1" charset="-128"/>
                          <a:ea typeface="うずらフォント" panose="02000609000000000000" pitchFamily="1" charset="-128"/>
                        </a:rPr>
                        <a:t>５回</a:t>
                      </a:r>
                      <a:endParaRPr lang="ja-JP" altLang="en-US"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gridSpan="3">
                  <a:txBody>
                    <a:bodyPr/>
                    <a:lstStyle/>
                    <a:p>
                      <a:pPr algn="ctr"/>
                      <a:r>
                        <a:rPr lang="ja-JP" altLang="en-US" sz="800" u="none" strike="noStrike">
                          <a:effectLst/>
                          <a:latin typeface="うずらフォント" panose="02000609000000000000" pitchFamily="1" charset="-128"/>
                          <a:ea typeface="うずらフォント" panose="02000609000000000000" pitchFamily="1" charset="-128"/>
                        </a:rPr>
                        <a:t>冷房</a:t>
                      </a:r>
                      <a:r>
                        <a:rPr lang="en-US" altLang="ja-JP" sz="800" u="none" strike="noStrike">
                          <a:effectLst/>
                          <a:latin typeface="うずらフォント" panose="02000609000000000000" pitchFamily="1" charset="-128"/>
                          <a:ea typeface="うずらフォント" panose="02000609000000000000" pitchFamily="1" charset="-128"/>
                        </a:rPr>
                        <a:t>7</a:t>
                      </a:r>
                      <a:r>
                        <a:rPr lang="ja-JP" altLang="en-US" sz="800" u="none" strike="noStrike">
                          <a:effectLst/>
                          <a:latin typeface="うずらフォント" panose="02000609000000000000" pitchFamily="1" charset="-128"/>
                          <a:ea typeface="うずらフォント" panose="02000609000000000000" pitchFamily="1" charset="-128"/>
                        </a:rPr>
                        <a:t>～</a:t>
                      </a:r>
                      <a:r>
                        <a:rPr lang="en-US" altLang="ja-JP" sz="800" u="none" strike="noStrike">
                          <a:effectLst/>
                          <a:latin typeface="うずらフォント" panose="02000609000000000000" pitchFamily="1" charset="-128"/>
                          <a:ea typeface="うずらフォント" panose="02000609000000000000" pitchFamily="1" charset="-128"/>
                        </a:rPr>
                        <a:t>8</a:t>
                      </a:r>
                      <a:r>
                        <a:rPr lang="ja-JP" altLang="en-US" sz="800" u="none" strike="noStrike">
                          <a:effectLst/>
                          <a:latin typeface="うずらフォント" panose="02000609000000000000" pitchFamily="1" charset="-128"/>
                          <a:ea typeface="うずらフォント" panose="02000609000000000000" pitchFamily="1" charset="-128"/>
                        </a:rPr>
                        <a:t>月</a:t>
                      </a:r>
                      <a:endParaRPr lang="en-US" altLang="ja-JP" sz="800" u="none" strike="noStrike">
                        <a:effectLst/>
                        <a:latin typeface="うずらフォント" panose="02000609000000000000" pitchFamily="1" charset="-128"/>
                        <a:ea typeface="うずらフォント" panose="02000609000000000000" pitchFamily="1" charset="-128"/>
                      </a:endParaRPr>
                    </a:p>
                    <a:p>
                      <a:pPr algn="ctr"/>
                      <a:r>
                        <a:rPr lang="ja-JP" altLang="en-US" sz="800" u="none" strike="noStrike">
                          <a:effectLst/>
                          <a:latin typeface="うずらフォント" panose="02000609000000000000" pitchFamily="1" charset="-128"/>
                          <a:ea typeface="うずらフォント" panose="02000609000000000000" pitchFamily="1" charset="-128"/>
                        </a:rPr>
                        <a:t>暖房</a:t>
                      </a:r>
                      <a:r>
                        <a:rPr lang="en-US" altLang="ja-JP" sz="800" u="none" strike="noStrike">
                          <a:effectLst/>
                          <a:latin typeface="うずらフォント" panose="02000609000000000000" pitchFamily="1" charset="-128"/>
                          <a:ea typeface="うずらフォント" panose="02000609000000000000" pitchFamily="1" charset="-128"/>
                        </a:rPr>
                        <a:t>11</a:t>
                      </a:r>
                      <a:r>
                        <a:rPr lang="ja-JP" altLang="en-US" sz="800" u="none" strike="noStrike">
                          <a:effectLst/>
                          <a:latin typeface="うずらフォント" panose="02000609000000000000" pitchFamily="1" charset="-128"/>
                          <a:ea typeface="うずらフォント" panose="02000609000000000000" pitchFamily="1" charset="-128"/>
                        </a:rPr>
                        <a:t>～</a:t>
                      </a:r>
                      <a:r>
                        <a:rPr lang="en-US" altLang="ja-JP" sz="800" u="none" strike="noStrike">
                          <a:effectLst/>
                          <a:latin typeface="うずらフォント" panose="02000609000000000000" pitchFamily="1" charset="-128"/>
                          <a:ea typeface="うずらフォント" panose="02000609000000000000" pitchFamily="1" charset="-128"/>
                        </a:rPr>
                        <a:t>3</a:t>
                      </a:r>
                      <a:r>
                        <a:rPr lang="ja-JP" altLang="en-US" sz="800" u="none" strike="noStrike">
                          <a:effectLst/>
                          <a:latin typeface="うずらフォント" panose="02000609000000000000" pitchFamily="1" charset="-128"/>
                          <a:ea typeface="うずらフォント" panose="02000609000000000000" pitchFamily="1" charset="-128"/>
                        </a:rPr>
                        <a:t>月</a:t>
                      </a:r>
                      <a:endParaRPr lang="ja-JP" altLang="en-US"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634598108"/>
                  </a:ext>
                </a:extLst>
              </a:tr>
              <a:tr h="145223">
                <a:tc rowSpan="3">
                  <a:txBody>
                    <a:bodyPr/>
                    <a:lstStyle/>
                    <a:p>
                      <a:pPr algn="ctr" fontAlgn="ctr"/>
                      <a:r>
                        <a:rPr lang="ja-JP" altLang="en-US" sz="800" u="none" strike="noStrike" dirty="0">
                          <a:effectLst/>
                          <a:latin typeface="游ゴシック Light" panose="020B0300000000000000" pitchFamily="50" charset="-128"/>
                          <a:ea typeface="游ゴシック Light" panose="020B0300000000000000" pitchFamily="50" charset="-128"/>
                        </a:rPr>
                        <a:t>＊</a:t>
                      </a:r>
                      <a:endParaRPr lang="ja-JP" altLang="en-US" sz="800" b="0" i="0" u="none" strike="noStrike" dirty="0">
                        <a:solidFill>
                          <a:srgbClr val="000000"/>
                        </a:solidFill>
                        <a:effectLst/>
                        <a:latin typeface="游ゴシック Light" panose="020B0300000000000000" pitchFamily="50" charset="-128"/>
                        <a:ea typeface="游ゴシック Light" panose="020B0300000000000000" pitchFamily="50" charset="-128"/>
                      </a:endParaRPr>
                    </a:p>
                  </a:txBody>
                  <a:tcPr marL="9239" marR="9239" marT="9239" marB="0" anchor="ctr">
                    <a:solidFill>
                      <a:schemeClr val="accent1">
                        <a:lumMod val="40000"/>
                        <a:lumOff val="60000"/>
                      </a:schemeClr>
                    </a:solidFill>
                  </a:tcPr>
                </a:tc>
                <a:tc>
                  <a:txBody>
                    <a:bodyPr/>
                    <a:lstStyle/>
                    <a:p>
                      <a:pPr algn="ctr" fontAlgn="ctr"/>
                      <a:r>
                        <a:rPr lang="ja-JP" altLang="en-US" sz="700" u="none" strike="noStrike" dirty="0">
                          <a:effectLst/>
                          <a:latin typeface="うずらフォント" panose="02000609000000000000" pitchFamily="1" charset="-128"/>
                          <a:ea typeface="うずらフォント" panose="02000609000000000000" pitchFamily="1" charset="-128"/>
                        </a:rPr>
                        <a:t>総合体育</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rowSpan="4" gridSpan="3">
                  <a:txBody>
                    <a:bodyPr/>
                    <a:lstStyle/>
                    <a:p>
                      <a:pPr algn="ctr" fontAlgn="ctr"/>
                      <a:r>
                        <a:rPr lang="en-US" altLang="ja-JP" sz="900" u="none" strike="noStrike" dirty="0">
                          <a:effectLst/>
                          <a:latin typeface="うずらフォント" panose="02000609000000000000" pitchFamily="1" charset="-128"/>
                          <a:ea typeface="うずらフォント" panose="02000609000000000000" pitchFamily="1" charset="-128"/>
                        </a:rPr>
                        <a:t>6,580</a:t>
                      </a:r>
                      <a:endParaRPr lang="en-US" altLang="ja-JP"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rowSpan="4" hMerge="1">
                  <a:txBody>
                    <a:bodyPr/>
                    <a:lstStyle/>
                    <a:p>
                      <a:endParaRPr kumimoji="1" lang="ja-JP" altLang="en-US" dirty="0">
                        <a:latin typeface="游ゴシック Light" panose="020B0300000000000000" pitchFamily="50" charset="-128"/>
                        <a:ea typeface="游ゴシック Light" panose="020B0300000000000000" pitchFamily="50" charset="-128"/>
                      </a:endParaRPr>
                    </a:p>
                  </a:txBody>
                  <a:tcPr marL="9239" marR="9239" marT="9239" marB="0" anchor="ctr">
                    <a:solidFill>
                      <a:srgbClr val="E8FEE4"/>
                    </a:solidFill>
                  </a:tcPr>
                </a:tc>
                <a:tc rowSpan="4" hMerge="1">
                  <a:txBody>
                    <a:bodyPr/>
                    <a:lstStyle/>
                    <a:p>
                      <a:endParaRPr kumimoji="1" lang="ja-JP" altLang="en-US"/>
                    </a:p>
                  </a:txBody>
                  <a:tcPr/>
                </a:tc>
                <a:tc rowSpan="4" gridSpan="3">
                  <a:txBody>
                    <a:bodyPr/>
                    <a:lstStyle/>
                    <a:p>
                      <a:pPr algn="ctr" fontAlgn="ctr"/>
                      <a:r>
                        <a:rPr lang="en-US" altLang="ja-JP" sz="900" u="none" strike="noStrike" dirty="0">
                          <a:effectLst/>
                          <a:latin typeface="うずらフォント" panose="02000609000000000000" pitchFamily="1" charset="-128"/>
                          <a:ea typeface="うずらフォント" panose="02000609000000000000" pitchFamily="1" charset="-128"/>
                        </a:rPr>
                        <a:t>8,740</a:t>
                      </a:r>
                      <a:endParaRPr lang="en-US" altLang="ja-JP"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rowSpan="4" hMerge="1">
                  <a:txBody>
                    <a:bodyPr/>
                    <a:lstStyle/>
                    <a:p>
                      <a:endParaRPr kumimoji="1" lang="ja-JP" altLang="en-US"/>
                    </a:p>
                  </a:txBody>
                  <a:tcPr/>
                </a:tc>
                <a:tc rowSpan="4" hMerge="1">
                  <a:txBody>
                    <a:bodyPr/>
                    <a:lstStyle/>
                    <a:p>
                      <a:endParaRPr kumimoji="1" lang="ja-JP" altLang="en-US"/>
                    </a:p>
                  </a:txBody>
                  <a:tcPr/>
                </a:tc>
                <a:tc rowSpan="4" gridSpan="2">
                  <a:txBody>
                    <a:bodyPr/>
                    <a:lstStyle/>
                    <a:p>
                      <a:pPr algn="ctr" fontAlgn="ctr"/>
                      <a:r>
                        <a:rPr lang="en-US" altLang="ja-JP" sz="900" u="none" strike="noStrike" dirty="0">
                          <a:effectLst/>
                          <a:latin typeface="うずらフォント" panose="02000609000000000000" pitchFamily="1" charset="-128"/>
                          <a:ea typeface="うずらフォント" panose="02000609000000000000" pitchFamily="1" charset="-128"/>
                        </a:rPr>
                        <a:t>9,820</a:t>
                      </a:r>
                      <a:r>
                        <a:rPr lang="ja-JP" altLang="en-US" sz="900" u="none" strike="noStrike" dirty="0">
                          <a:effectLst/>
                          <a:latin typeface="うずらフォント" panose="02000609000000000000" pitchFamily="1" charset="-128"/>
                          <a:ea typeface="うずらフォント" panose="02000609000000000000" pitchFamily="1" charset="-128"/>
                        </a:rPr>
                        <a:t>　</a:t>
                      </a:r>
                      <a:endParaRPr lang="ja-JP" altLang="en-US"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rowSpan="4" hMerge="1">
                  <a:txBody>
                    <a:bodyPr/>
                    <a:lstStyle/>
                    <a:p>
                      <a:endParaRPr kumimoji="1" lang="ja-JP" altLang="en-US" dirty="0"/>
                    </a:p>
                  </a:txBody>
                  <a:tcPr marL="9239" marR="9239" marT="9239" marB="0" anchor="ctr">
                    <a:solidFill>
                      <a:srgbClr val="E8FEE4"/>
                    </a:solidFill>
                  </a:tcPr>
                </a:tc>
                <a:tc rowSpan="3" gridSpan="2">
                  <a:txBody>
                    <a:bodyPr/>
                    <a:lstStyle/>
                    <a:p>
                      <a:pPr algn="ctr"/>
                      <a:r>
                        <a:rPr lang="en-US" altLang="ja-JP" sz="900" u="none" strike="noStrike" dirty="0">
                          <a:effectLst/>
                          <a:latin typeface="うずらフォント" panose="02000609000000000000" pitchFamily="1" charset="-128"/>
                          <a:ea typeface="うずらフォント" panose="02000609000000000000" pitchFamily="1" charset="-128"/>
                        </a:rPr>
                        <a:t>10,900</a:t>
                      </a:r>
                      <a:r>
                        <a:rPr lang="ja-JP" altLang="en-US" sz="900" u="none" strike="noStrike" dirty="0">
                          <a:effectLst/>
                          <a:latin typeface="うずらフォント" panose="02000609000000000000" pitchFamily="1" charset="-128"/>
                          <a:ea typeface="うずらフォント" panose="02000609000000000000" pitchFamily="1" charset="-128"/>
                        </a:rPr>
                        <a:t>　</a:t>
                      </a:r>
                      <a:endParaRPr kumimoji="1" lang="ja-JP" altLang="en-US" sz="1400" dirty="0">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rowSpan="3" hMerge="1">
                  <a:txBody>
                    <a:bodyPr/>
                    <a:lstStyle/>
                    <a:p>
                      <a:pPr algn="ctr"/>
                      <a:endParaRPr kumimoji="1" lang="ja-JP" altLang="en-US" dirty="0">
                        <a:latin typeface="游ゴシック Light" panose="020B0300000000000000" pitchFamily="50" charset="-128"/>
                        <a:ea typeface="游ゴシック Light" panose="020B0300000000000000" pitchFamily="50" charset="-128"/>
                      </a:endParaRPr>
                    </a:p>
                  </a:txBody>
                  <a:tcPr marL="9239" marR="9239" marT="9239" marB="0" anchor="ctr">
                    <a:solidFill>
                      <a:srgbClr val="00B0F0"/>
                    </a:solidFill>
                  </a:tcPr>
                </a:tc>
                <a:tc rowSpan="2">
                  <a:txBody>
                    <a:bodyPr/>
                    <a:lstStyle/>
                    <a:p>
                      <a:pPr algn="ctr"/>
                      <a:r>
                        <a:rPr lang="en-US" altLang="ja-JP" sz="900" u="none" strike="noStrike" dirty="0">
                          <a:effectLst/>
                          <a:latin typeface="うずらフォント" panose="02000609000000000000" pitchFamily="1" charset="-128"/>
                          <a:ea typeface="うずらフォント" panose="02000609000000000000" pitchFamily="1" charset="-128"/>
                        </a:rPr>
                        <a:t>11,980</a:t>
                      </a:r>
                      <a:endParaRPr kumimoji="1" lang="ja-JP" altLang="en-US" sz="1400" dirty="0">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rowSpan="4" gridSpan="3">
                  <a:txBody>
                    <a:bodyPr/>
                    <a:lstStyle/>
                    <a:p>
                      <a:pPr algn="ctr"/>
                      <a:r>
                        <a:rPr lang="en-US" altLang="ja-JP" sz="900" u="none" strike="noStrike" dirty="0">
                          <a:effectLst/>
                          <a:latin typeface="うずらフォント" panose="02000609000000000000" pitchFamily="1" charset="-128"/>
                          <a:ea typeface="うずらフォント" panose="02000609000000000000" pitchFamily="1" charset="-128"/>
                        </a:rPr>
                        <a:t>200</a:t>
                      </a:r>
                      <a:endParaRPr kumimoji="1" lang="ja-JP" altLang="en-US" sz="1400" dirty="0">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rowSpan="4" hMerge="1">
                  <a:txBody>
                    <a:bodyPr/>
                    <a:lstStyle/>
                    <a:p>
                      <a:endParaRPr kumimoji="1" lang="ja-JP" altLang="en-US"/>
                    </a:p>
                  </a:txBody>
                  <a:tcPr/>
                </a:tc>
                <a:tc rowSpan="4" hMerge="1">
                  <a:txBody>
                    <a:bodyPr/>
                    <a:lstStyle/>
                    <a:p>
                      <a:endParaRPr kumimoji="1" lang="ja-JP" altLang="en-US"/>
                    </a:p>
                  </a:txBody>
                  <a:tcPr/>
                </a:tc>
                <a:extLst>
                  <a:ext uri="{0D108BD9-81ED-4DB2-BD59-A6C34878D82A}">
                    <a16:rowId xmlns:a16="http://schemas.microsoft.com/office/drawing/2014/main" val="2820763710"/>
                  </a:ext>
                </a:extLst>
              </a:tr>
              <a:tr h="145223">
                <a:tc vMerge="1">
                  <a:txBody>
                    <a:bodyPr/>
                    <a:lstStyle/>
                    <a:p>
                      <a:endParaRPr kumimoji="1" lang="ja-JP" altLang="en-US"/>
                    </a:p>
                  </a:txBody>
                  <a:tcPr/>
                </a:tc>
                <a:tc>
                  <a:txBody>
                    <a:bodyPr/>
                    <a:lstStyle/>
                    <a:p>
                      <a:pPr algn="ctr" fontAlgn="ctr"/>
                      <a:r>
                        <a:rPr lang="ja-JP" altLang="en-US" sz="700" u="none" strike="noStrike" dirty="0">
                          <a:effectLst/>
                          <a:latin typeface="うずらフォント" panose="02000609000000000000" pitchFamily="1" charset="-128"/>
                          <a:ea typeface="うずらフォント" panose="02000609000000000000" pitchFamily="1" charset="-128"/>
                        </a:rPr>
                        <a:t>トランポリン</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1832851892"/>
                  </a:ext>
                </a:extLst>
              </a:tr>
              <a:tr h="151587">
                <a:tc vMerge="1">
                  <a:txBody>
                    <a:bodyPr/>
                    <a:lstStyle/>
                    <a:p>
                      <a:endParaRPr kumimoji="1" lang="ja-JP" altLang="en-US"/>
                    </a:p>
                  </a:txBody>
                  <a:tcPr/>
                </a:tc>
                <a:tc>
                  <a:txBody>
                    <a:bodyPr/>
                    <a:lstStyle/>
                    <a:p>
                      <a:pPr algn="ctr" fontAlgn="ctr"/>
                      <a:r>
                        <a:rPr lang="ja-JP" altLang="en-US" sz="700" u="none" strike="noStrike" dirty="0">
                          <a:effectLst/>
                          <a:latin typeface="うずらフォント" panose="02000609000000000000" pitchFamily="1" charset="-128"/>
                          <a:ea typeface="うずらフォント" panose="02000609000000000000" pitchFamily="1" charset="-128"/>
                        </a:rPr>
                        <a:t>タンブリング</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gridSpan="2" vMerge="1">
                  <a:txBody>
                    <a:bodyPr/>
                    <a:lstStyle/>
                    <a:p>
                      <a:pPr algn="ctr" fontAlgn="ctr"/>
                      <a:endParaRPr lang="ja-JP" altLang="en-US"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vMerge="1">
                  <a:txBody>
                    <a:bodyPr/>
                    <a:lstStyle/>
                    <a:p>
                      <a:endParaRPr kumimoji="1" lang="ja-JP" altLang="en-US" dirty="0"/>
                    </a:p>
                  </a:txBody>
                  <a:tcPr marL="9239" marR="9239" marT="9239" marB="0" anchor="ctr">
                    <a:solidFill>
                      <a:srgbClr val="E8FEE4"/>
                    </a:solidFill>
                  </a:tcPr>
                </a:tc>
                <a:tc gridSpan="2" vMerge="1">
                  <a:txBody>
                    <a:bodyPr/>
                    <a:lstStyle/>
                    <a:p>
                      <a:pPr algn="ctr"/>
                      <a:endParaRPr kumimoji="1" lang="ja-JP" altLang="en-US" sz="1400" dirty="0">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vMerge="1">
                  <a:txBody>
                    <a:bodyPr/>
                    <a:lstStyle/>
                    <a:p>
                      <a:pPr algn="ctr"/>
                      <a:endParaRPr kumimoji="1" lang="ja-JP" altLang="en-US">
                        <a:latin typeface="游ゴシック Light" panose="020B0300000000000000" pitchFamily="50" charset="-128"/>
                        <a:ea typeface="游ゴシック Light" panose="020B0300000000000000" pitchFamily="50" charset="-128"/>
                      </a:endParaRPr>
                    </a:p>
                  </a:txBody>
                  <a:tcPr marL="9239" marR="9239" marT="9239" marB="0" anchor="ctr">
                    <a:solidFill>
                      <a:srgbClr val="00B0F0"/>
                    </a:solidFill>
                  </a:tcPr>
                </a:tc>
                <a:tc>
                  <a:txBody>
                    <a:bodyPr/>
                    <a:lstStyle/>
                    <a:p>
                      <a:pPr algn="ctr"/>
                      <a:r>
                        <a:rPr lang="ja-JP" altLang="en-US" sz="900" u="none" strike="noStrike" dirty="0">
                          <a:effectLst/>
                          <a:latin typeface="うずらフォント" panose="02000609000000000000" pitchFamily="1" charset="-128"/>
                          <a:ea typeface="うずらフォント" panose="02000609000000000000" pitchFamily="1" charset="-128"/>
                        </a:rPr>
                        <a:t>　</a:t>
                      </a:r>
                      <a:endParaRPr kumimoji="1" lang="ja-JP" altLang="en-US" sz="1400" dirty="0">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gridSpan="3" vMerge="1">
                  <a:txBody>
                    <a:bodyPr/>
                    <a:lstStyle/>
                    <a:p>
                      <a:pPr algn="ctr"/>
                      <a:endParaRPr kumimoji="1" lang="ja-JP" altLang="en-US">
                        <a:latin typeface="游ゴシック Light" panose="020B0300000000000000" pitchFamily="50" charset="-128"/>
                        <a:ea typeface="游ゴシック Light" panose="020B0300000000000000" pitchFamily="50" charset="-128"/>
                      </a:endParaRPr>
                    </a:p>
                  </a:txBody>
                  <a:tcPr marL="9239" marR="9239" marT="9239" marB="0" anchor="ctr">
                    <a:solidFill>
                      <a:srgbClr val="00B0F0"/>
                    </a:solidFill>
                  </a:tcPr>
                </a:tc>
                <a:tc hMerge="1"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2876113743"/>
                  </a:ext>
                </a:extLst>
              </a:tr>
              <a:tr h="145223">
                <a:tc gridSpan="2">
                  <a:txBody>
                    <a:bodyPr/>
                    <a:lstStyle/>
                    <a:p>
                      <a:pPr algn="ctr" fontAlgn="ctr"/>
                      <a:r>
                        <a:rPr lang="ja-JP" altLang="en-US" sz="700" u="none" strike="noStrike" dirty="0">
                          <a:effectLst/>
                          <a:latin typeface="うずらフォント" panose="02000609000000000000" pitchFamily="1" charset="-128"/>
                          <a:ea typeface="うずらフォント" panose="02000609000000000000" pitchFamily="1" charset="-128"/>
                        </a:rPr>
                        <a:t>新体操</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a:txBody>
                    <a:bodyPr/>
                    <a:lstStyle/>
                    <a:p>
                      <a:endParaRPr kumimoji="1" lang="ja-JP" altLang="en-US"/>
                    </a:p>
                  </a:txBody>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gridSpan="2" vMerge="1">
                  <a:txBody>
                    <a:bodyPr/>
                    <a:lstStyle/>
                    <a:p>
                      <a:pPr algn="ctr" fontAlgn="ctr"/>
                      <a:endParaRPr lang="ja-JP" altLang="en-US"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vMerge="1">
                  <a:txBody>
                    <a:bodyPr/>
                    <a:lstStyle/>
                    <a:p>
                      <a:endParaRPr kumimoji="1" lang="ja-JP" altLang="en-US"/>
                    </a:p>
                  </a:txBody>
                  <a:tcPr marL="9239" marR="9239" marT="9239" marB="0" anchor="ctr">
                    <a:solidFill>
                      <a:srgbClr val="E8FEE4"/>
                    </a:solidFill>
                  </a:tcPr>
                </a:tc>
                <a:tc gridSpan="2">
                  <a:txBody>
                    <a:bodyPr/>
                    <a:lstStyle/>
                    <a:p>
                      <a:pPr algn="ctr"/>
                      <a:r>
                        <a:rPr lang="ja-JP" altLang="en-US" sz="800" u="none" strike="noStrike">
                          <a:effectLst/>
                          <a:latin typeface="うずらフォント" panose="02000609000000000000" pitchFamily="1" charset="-128"/>
                          <a:ea typeface="うずらフォント" panose="02000609000000000000" pitchFamily="1" charset="-128"/>
                        </a:rPr>
                        <a:t>　</a:t>
                      </a:r>
                      <a:endParaRPr kumimoji="1" lang="ja-JP" altLang="en-US">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a:txBody>
                    <a:bodyPr/>
                    <a:lstStyle/>
                    <a:p>
                      <a:pPr algn="ctr"/>
                      <a:endParaRPr kumimoji="1" lang="ja-JP" altLang="en-US">
                        <a:latin typeface="游ゴシック Light" panose="020B0300000000000000" pitchFamily="50" charset="-128"/>
                        <a:ea typeface="游ゴシック Light" panose="020B0300000000000000" pitchFamily="50" charset="-128"/>
                      </a:endParaRPr>
                    </a:p>
                  </a:txBody>
                  <a:tcPr marL="9239" marR="9239" marT="9239" marB="0" anchor="ctr">
                    <a:solidFill>
                      <a:srgbClr val="00B0F0"/>
                    </a:solidFill>
                  </a:tcPr>
                </a:tc>
                <a:tc>
                  <a:txBody>
                    <a:bodyPr/>
                    <a:lstStyle/>
                    <a:p>
                      <a:pPr algn="ctr"/>
                      <a:r>
                        <a:rPr lang="ja-JP" altLang="en-US" sz="800" u="none" strike="noStrike">
                          <a:effectLst/>
                          <a:latin typeface="うずらフォント" panose="02000609000000000000" pitchFamily="1" charset="-128"/>
                          <a:ea typeface="うずらフォント" panose="02000609000000000000" pitchFamily="1" charset="-128"/>
                        </a:rPr>
                        <a:t>　</a:t>
                      </a:r>
                      <a:endParaRPr kumimoji="1" lang="ja-JP" altLang="en-US">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gridSpan="3" vMerge="1">
                  <a:txBody>
                    <a:bodyPr/>
                    <a:lstStyle/>
                    <a:p>
                      <a:pPr algn="ctr"/>
                      <a:endParaRPr kumimoji="1" lang="ja-JP" altLang="en-US">
                        <a:latin typeface="游ゴシック Light" panose="020B0300000000000000" pitchFamily="50" charset="-128"/>
                        <a:ea typeface="游ゴシック Light" panose="020B0300000000000000" pitchFamily="50" charset="-128"/>
                      </a:endParaRPr>
                    </a:p>
                  </a:txBody>
                  <a:tcPr marL="9239" marR="9239" marT="9239" marB="0" anchor="ctr">
                    <a:solidFill>
                      <a:srgbClr val="00B0F0"/>
                    </a:solidFill>
                  </a:tcPr>
                </a:tc>
                <a:tc hMerge="1"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1630543097"/>
                  </a:ext>
                </a:extLst>
              </a:tr>
              <a:tr h="145223">
                <a:tc gridSpan="2">
                  <a:txBody>
                    <a:bodyPr/>
                    <a:lstStyle/>
                    <a:p>
                      <a:pPr algn="ctr" fontAlgn="ctr"/>
                      <a:r>
                        <a:rPr lang="ja-JP" altLang="en-US" sz="700" u="none" strike="noStrike" dirty="0">
                          <a:effectLst/>
                          <a:latin typeface="うずらフォント" panose="02000609000000000000" pitchFamily="1" charset="-128"/>
                          <a:ea typeface="うずらフォント" panose="02000609000000000000" pitchFamily="1" charset="-128"/>
                        </a:rPr>
                        <a:t>器械体操</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a:txBody>
                    <a:bodyPr/>
                    <a:lstStyle/>
                    <a:p>
                      <a:endParaRPr kumimoji="1" lang="ja-JP" altLang="en-US"/>
                    </a:p>
                  </a:txBody>
                  <a:tcPr/>
                </a:tc>
                <a:tc gridSpan="3">
                  <a:txBody>
                    <a:bodyPr/>
                    <a:lstStyle/>
                    <a:p>
                      <a:pPr algn="ctr" fontAlgn="ctr"/>
                      <a:r>
                        <a:rPr lang="ja-JP" altLang="en-US" sz="800" u="none" strike="noStrike" dirty="0">
                          <a:effectLst/>
                          <a:latin typeface="うずらフォント" panose="02000609000000000000" pitchFamily="1" charset="-128"/>
                          <a:ea typeface="うずらフォント" panose="02000609000000000000" pitchFamily="1" charset="-128"/>
                        </a:rPr>
                        <a:t>　</a:t>
                      </a:r>
                      <a:endParaRPr lang="ja-JP" altLang="en-US"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a:txBody>
                    <a:bodyPr/>
                    <a:lstStyle/>
                    <a:p>
                      <a:pPr algn="ctr" fontAlgn="ctr"/>
                      <a:endParaRPr lang="ja-JP" altLang="en-US" sz="800" b="0" i="0" u="none" strike="noStrike" dirty="0">
                        <a:solidFill>
                          <a:srgbClr val="000000"/>
                        </a:solidFill>
                        <a:effectLst/>
                        <a:latin typeface="游ゴシック Light" panose="020B0300000000000000" pitchFamily="50" charset="-128"/>
                        <a:ea typeface="游ゴシック Light" panose="020B0300000000000000" pitchFamily="50" charset="-128"/>
                      </a:endParaRPr>
                    </a:p>
                  </a:txBody>
                  <a:tcPr marL="9239" marR="9239" marT="9239" marB="0" anchor="ctr">
                    <a:solidFill>
                      <a:srgbClr val="E8FEE4"/>
                    </a:solidFill>
                  </a:tcPr>
                </a:tc>
                <a:tc hMerge="1">
                  <a:txBody>
                    <a:bodyPr/>
                    <a:lstStyle/>
                    <a:p>
                      <a:endParaRPr kumimoji="1" lang="ja-JP" altLang="en-US"/>
                    </a:p>
                  </a:txBody>
                  <a:tcPr/>
                </a:tc>
                <a:tc rowSpan="2" gridSpan="3">
                  <a:txBody>
                    <a:bodyPr/>
                    <a:lstStyle/>
                    <a:p>
                      <a:pPr algn="ctr" fontAlgn="ctr"/>
                      <a:r>
                        <a:rPr lang="en-US" altLang="ja-JP" sz="900" u="none" strike="noStrike" dirty="0">
                          <a:effectLst/>
                          <a:latin typeface="うずらフォント" panose="02000609000000000000" pitchFamily="1" charset="-128"/>
                          <a:ea typeface="うずらフォント" panose="02000609000000000000" pitchFamily="1" charset="-128"/>
                        </a:rPr>
                        <a:t>9,820</a:t>
                      </a:r>
                      <a:endParaRPr lang="ja-JP" altLang="en-US"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rowSpan="2" hMerge="1">
                  <a:txBody>
                    <a:bodyPr/>
                    <a:lstStyle/>
                    <a:p>
                      <a:endParaRPr kumimoji="1" lang="ja-JP" altLang="en-US"/>
                    </a:p>
                  </a:txBody>
                  <a:tcPr/>
                </a:tc>
                <a:tc rowSpan="2" hMerge="1">
                  <a:txBody>
                    <a:bodyPr/>
                    <a:lstStyle/>
                    <a:p>
                      <a:endParaRPr kumimoji="1" lang="ja-JP" altLang="en-US"/>
                    </a:p>
                  </a:txBody>
                  <a:tcPr/>
                </a:tc>
                <a:tc rowSpan="2" gridSpan="2">
                  <a:txBody>
                    <a:bodyPr/>
                    <a:lstStyle/>
                    <a:p>
                      <a:pPr algn="ctr" fontAlgn="ctr"/>
                      <a:r>
                        <a:rPr lang="en-US" altLang="ja-JP" sz="900" u="none" strike="noStrike" dirty="0">
                          <a:effectLst/>
                          <a:latin typeface="うずらフォント" panose="02000609000000000000" pitchFamily="1" charset="-128"/>
                          <a:ea typeface="うずらフォント" panose="02000609000000000000" pitchFamily="1" charset="-128"/>
                        </a:rPr>
                        <a:t>10,900</a:t>
                      </a:r>
                      <a:endParaRPr lang="en-US" altLang="ja-JP"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rowSpan="2" hMerge="1">
                  <a:txBody>
                    <a:bodyPr/>
                    <a:lstStyle/>
                    <a:p>
                      <a:r>
                        <a:rPr lang="en-US" altLang="ja-JP" sz="800" u="none" strike="noStrike">
                          <a:effectLst/>
                        </a:rPr>
                        <a:t>11,980</a:t>
                      </a:r>
                      <a:endParaRPr kumimoji="1" lang="ja-JP" altLang="en-US"/>
                    </a:p>
                  </a:txBody>
                  <a:tcPr marL="9239" marR="9239" marT="9239" marB="0" anchor="ctr">
                    <a:solidFill>
                      <a:srgbClr val="E8FEE4"/>
                    </a:solidFill>
                  </a:tcPr>
                </a:tc>
                <a:tc rowSpan="2" gridSpan="2">
                  <a:txBody>
                    <a:bodyPr/>
                    <a:lstStyle/>
                    <a:p>
                      <a:pPr algn="ctr"/>
                      <a:r>
                        <a:rPr lang="en-US" altLang="ja-JP" sz="900" u="none" strike="noStrike">
                          <a:effectLst/>
                          <a:latin typeface="うずらフォント" panose="02000609000000000000" pitchFamily="1" charset="-128"/>
                          <a:ea typeface="うずらフォント" panose="02000609000000000000" pitchFamily="1" charset="-128"/>
                        </a:rPr>
                        <a:t>11,980</a:t>
                      </a:r>
                      <a:endParaRPr kumimoji="1" lang="ja-JP" altLang="en-US" sz="1400">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rowSpan="2" hMerge="1">
                  <a:txBody>
                    <a:bodyPr/>
                    <a:lstStyle/>
                    <a:p>
                      <a:pPr algn="ctr"/>
                      <a:endParaRPr kumimoji="1" lang="ja-JP" altLang="en-US">
                        <a:latin typeface="游ゴシック Light" panose="020B0300000000000000" pitchFamily="50" charset="-128"/>
                        <a:ea typeface="游ゴシック Light" panose="020B0300000000000000" pitchFamily="50" charset="-128"/>
                      </a:endParaRPr>
                    </a:p>
                  </a:txBody>
                  <a:tcPr marL="9239" marR="9239" marT="9239" marB="0" anchor="ctr">
                    <a:solidFill>
                      <a:srgbClr val="00B0F0"/>
                    </a:solidFill>
                  </a:tcPr>
                </a:tc>
                <a:tc rowSpan="2">
                  <a:txBody>
                    <a:bodyPr/>
                    <a:lstStyle/>
                    <a:p>
                      <a:pPr algn="ctr"/>
                      <a:r>
                        <a:rPr lang="en-US" altLang="ja-JP" sz="900" u="none" strike="noStrike">
                          <a:effectLst/>
                          <a:latin typeface="うずらフォント" panose="02000609000000000000" pitchFamily="1" charset="-128"/>
                          <a:ea typeface="うずらフォント" panose="02000609000000000000" pitchFamily="1" charset="-128"/>
                        </a:rPr>
                        <a:t>13,060</a:t>
                      </a:r>
                      <a:endParaRPr kumimoji="1" lang="ja-JP" altLang="en-US" sz="1400">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rowSpan="3" gridSpan="3">
                  <a:txBody>
                    <a:bodyPr/>
                    <a:lstStyle/>
                    <a:p>
                      <a:pPr algn="ctr"/>
                      <a:r>
                        <a:rPr lang="en-US" altLang="ja-JP" sz="900" u="none" strike="noStrike" dirty="0">
                          <a:effectLst/>
                          <a:latin typeface="うずらフォント" panose="02000609000000000000" pitchFamily="1" charset="-128"/>
                          <a:ea typeface="うずらフォント" panose="02000609000000000000" pitchFamily="1" charset="-128"/>
                        </a:rPr>
                        <a:t>300</a:t>
                      </a:r>
                      <a:endParaRPr kumimoji="1" lang="ja-JP" altLang="en-US" sz="1400" dirty="0">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rowSpan="3" hMerge="1">
                  <a:txBody>
                    <a:bodyPr/>
                    <a:lstStyle/>
                    <a:p>
                      <a:endParaRPr kumimoji="1" lang="ja-JP" altLang="en-US"/>
                    </a:p>
                  </a:txBody>
                  <a:tcPr/>
                </a:tc>
                <a:tc rowSpan="3" hMerge="1">
                  <a:txBody>
                    <a:bodyPr/>
                    <a:lstStyle/>
                    <a:p>
                      <a:endParaRPr kumimoji="1" lang="ja-JP" altLang="en-US"/>
                    </a:p>
                  </a:txBody>
                  <a:tcPr/>
                </a:tc>
                <a:extLst>
                  <a:ext uri="{0D108BD9-81ED-4DB2-BD59-A6C34878D82A}">
                    <a16:rowId xmlns:a16="http://schemas.microsoft.com/office/drawing/2014/main" val="141328651"/>
                  </a:ext>
                </a:extLst>
              </a:tr>
              <a:tr h="142041">
                <a:tc gridSpan="2">
                  <a:txBody>
                    <a:bodyPr/>
                    <a:lstStyle/>
                    <a:p>
                      <a:pPr algn="ctr" fontAlgn="ctr"/>
                      <a:r>
                        <a:rPr lang="ja-JP" altLang="en-US" sz="700" u="none" strike="noStrike" dirty="0">
                          <a:effectLst/>
                          <a:latin typeface="うずらフォント" panose="02000609000000000000" pitchFamily="1" charset="-128"/>
                          <a:ea typeface="うずらフォント" panose="02000609000000000000" pitchFamily="1" charset="-128"/>
                        </a:rPr>
                        <a:t>トランポリン育成</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a:txBody>
                    <a:bodyPr/>
                    <a:lstStyle/>
                    <a:p>
                      <a:endParaRPr kumimoji="1" lang="ja-JP" altLang="en-US"/>
                    </a:p>
                  </a:txBody>
                  <a:tcPr/>
                </a:tc>
                <a:tc gridSpan="3">
                  <a:txBody>
                    <a:bodyPr/>
                    <a:lstStyle/>
                    <a:p>
                      <a:pPr algn="ctr" fontAlgn="ctr"/>
                      <a:r>
                        <a:rPr lang="ja-JP" altLang="en-US" sz="800" u="none" strike="noStrike" dirty="0">
                          <a:effectLst/>
                          <a:latin typeface="うずらフォント" panose="02000609000000000000" pitchFamily="1" charset="-128"/>
                          <a:ea typeface="うずらフォント" panose="02000609000000000000" pitchFamily="1" charset="-128"/>
                        </a:rPr>
                        <a:t>　　</a:t>
                      </a:r>
                      <a:endParaRPr lang="ja-JP" altLang="en-US"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a:txBody>
                    <a:bodyPr/>
                    <a:lstStyle/>
                    <a:p>
                      <a:pPr algn="ctr" fontAlgn="ctr"/>
                      <a:endParaRPr lang="ja-JP" altLang="en-US" sz="800" b="0" i="0" u="none" strike="noStrike" dirty="0">
                        <a:solidFill>
                          <a:srgbClr val="000000"/>
                        </a:solidFill>
                        <a:effectLst/>
                        <a:latin typeface="游ゴシック Light" panose="020B0300000000000000" pitchFamily="50" charset="-128"/>
                        <a:ea typeface="游ゴシック Light" panose="020B0300000000000000" pitchFamily="50" charset="-128"/>
                      </a:endParaRPr>
                    </a:p>
                  </a:txBody>
                  <a:tcPr marL="9239" marR="9239" marT="9239" marB="0" anchor="ctr">
                    <a:solidFill>
                      <a:srgbClr val="E8FEE4"/>
                    </a:solidFill>
                  </a:tcPr>
                </a:tc>
                <a:tc hMerge="1">
                  <a:txBody>
                    <a:bodyPr/>
                    <a:lstStyle/>
                    <a:p>
                      <a:endParaRPr kumimoji="1" lang="ja-JP" altLang="en-US"/>
                    </a:p>
                  </a:txBody>
                  <a:tcPr/>
                </a:tc>
                <a:tc gridSpan="3" vMerge="1">
                  <a:txBody>
                    <a:bodyPr/>
                    <a:lstStyle/>
                    <a:p>
                      <a:pPr algn="ctr" fontAlgn="ctr"/>
                      <a:endPar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9239" marR="9239" marT="9239" marB="0" anchor="ctr">
                    <a:solidFill>
                      <a:srgbClr val="E8FEE4"/>
                    </a:solidFill>
                  </a:tcPr>
                </a:tc>
                <a:tc hMerge="1" vMerge="1">
                  <a:txBody>
                    <a:bodyPr/>
                    <a:lstStyle/>
                    <a:p>
                      <a:endParaRPr kumimoji="1" lang="ja-JP" altLang="en-US"/>
                    </a:p>
                  </a:txBody>
                  <a:tcPr/>
                </a:tc>
                <a:tc hMerge="1"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3117309654"/>
                  </a:ext>
                </a:extLst>
              </a:tr>
              <a:tr h="145223">
                <a:tc gridSpan="2">
                  <a:txBody>
                    <a:bodyPr/>
                    <a:lstStyle/>
                    <a:p>
                      <a:pPr algn="ctr" fontAlgn="ctr"/>
                      <a:r>
                        <a:rPr lang="ja-JP" altLang="en-US" sz="700" u="none" strike="noStrike" dirty="0">
                          <a:effectLst/>
                          <a:latin typeface="うずらフォント" panose="02000609000000000000" pitchFamily="1" charset="-128"/>
                          <a:ea typeface="うずらフォント" panose="02000609000000000000" pitchFamily="1" charset="-128"/>
                        </a:rPr>
                        <a:t>新体操育成</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a:txBody>
                    <a:bodyPr/>
                    <a:lstStyle/>
                    <a:p>
                      <a:endParaRPr kumimoji="1" lang="ja-JP" altLang="en-US"/>
                    </a:p>
                  </a:txBody>
                  <a:tcPr/>
                </a:tc>
                <a:tc gridSpan="3">
                  <a:txBody>
                    <a:bodyPr/>
                    <a:lstStyle/>
                    <a:p>
                      <a:pPr algn="ctr" fontAlgn="ctr"/>
                      <a:r>
                        <a:rPr lang="ja-JP" altLang="en-US" sz="800" u="none" strike="noStrike" dirty="0">
                          <a:effectLst/>
                          <a:latin typeface="うずらフォント" panose="02000609000000000000" pitchFamily="1" charset="-128"/>
                          <a:ea typeface="うずらフォント" panose="02000609000000000000" pitchFamily="1" charset="-128"/>
                        </a:rPr>
                        <a:t>　</a:t>
                      </a:r>
                      <a:endParaRPr lang="ja-JP" altLang="en-US"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a:txBody>
                    <a:bodyPr/>
                    <a:lstStyle/>
                    <a:p>
                      <a:pPr algn="ctr" fontAlgn="ctr"/>
                      <a:endParaRPr lang="ja-JP" altLang="en-US" sz="800" b="0" i="0" u="none" strike="noStrike" dirty="0">
                        <a:solidFill>
                          <a:srgbClr val="000000"/>
                        </a:solidFill>
                        <a:effectLst/>
                        <a:latin typeface="游ゴシック Light" panose="020B0300000000000000" pitchFamily="50" charset="-128"/>
                        <a:ea typeface="游ゴシック Light" panose="020B0300000000000000" pitchFamily="50" charset="-128"/>
                      </a:endParaRPr>
                    </a:p>
                  </a:txBody>
                  <a:tcPr marL="9239" marR="9239" marT="9239" marB="0" anchor="ctr">
                    <a:solidFill>
                      <a:srgbClr val="E8FEE4"/>
                    </a:solidFill>
                  </a:tcPr>
                </a:tc>
                <a:tc hMerge="1">
                  <a:txBody>
                    <a:bodyPr/>
                    <a:lstStyle/>
                    <a:p>
                      <a:endParaRPr kumimoji="1" lang="ja-JP" altLang="en-US"/>
                    </a:p>
                  </a:txBody>
                  <a:tcPr/>
                </a:tc>
                <a:tc gridSpan="7">
                  <a:txBody>
                    <a:bodyPr/>
                    <a:lstStyle/>
                    <a:p>
                      <a:pPr algn="ctr" fontAlgn="ctr"/>
                      <a:r>
                        <a:rPr lang="en-US" altLang="ja-JP" sz="900" u="none" strike="noStrike" dirty="0">
                          <a:effectLst/>
                          <a:latin typeface="うずらフォント" panose="02000609000000000000" pitchFamily="1" charset="-128"/>
                          <a:ea typeface="うずらフォント" panose="02000609000000000000" pitchFamily="1" charset="-128"/>
                        </a:rPr>
                        <a:t>13,060</a:t>
                      </a:r>
                      <a:endParaRPr lang="ja-JP" altLang="en-US"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marL="9239" marR="9239" marT="9239" marB="0" anchor="ctr">
                    <a:solidFill>
                      <a:srgbClr val="E8FEE4"/>
                    </a:solidFill>
                  </a:tcPr>
                </a:tc>
                <a:tc hMerge="1">
                  <a:txBody>
                    <a:bodyPr/>
                    <a:lstStyle/>
                    <a:p>
                      <a:pPr algn="ctr"/>
                      <a:endParaRPr kumimoji="1" lang="ja-JP" altLang="en-US" sz="1400" dirty="0">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a:txBody>
                    <a:bodyPr/>
                    <a:lstStyle/>
                    <a:p>
                      <a:pPr algn="ctr"/>
                      <a:endParaRPr kumimoji="1" lang="ja-JP" altLang="en-US" dirty="0">
                        <a:latin typeface="游ゴシック Light" panose="020B0300000000000000" pitchFamily="50" charset="-128"/>
                        <a:ea typeface="游ゴシック Light" panose="020B0300000000000000" pitchFamily="50" charset="-128"/>
                      </a:endParaRPr>
                    </a:p>
                  </a:txBody>
                  <a:tcPr marL="9239" marR="9239" marT="9239" marB="0" anchor="ctr">
                    <a:solidFill>
                      <a:srgbClr val="00B0F0"/>
                    </a:solidFill>
                  </a:tcPr>
                </a:tc>
                <a:tc>
                  <a:txBody>
                    <a:bodyPr/>
                    <a:lstStyle/>
                    <a:p>
                      <a:pPr algn="ctr"/>
                      <a:r>
                        <a:rPr lang="ja-JP" altLang="en-US" sz="900" u="none" strike="noStrike">
                          <a:effectLst/>
                          <a:latin typeface="うずらフォント" panose="02000609000000000000" pitchFamily="1" charset="-128"/>
                          <a:ea typeface="うずらフォント" panose="02000609000000000000" pitchFamily="1" charset="-128"/>
                        </a:rPr>
                        <a:t>　</a:t>
                      </a:r>
                      <a:endParaRPr kumimoji="1" lang="ja-JP" altLang="en-US" sz="1400">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gridSpan="3" vMerge="1">
                  <a:txBody>
                    <a:bodyPr/>
                    <a:lstStyle/>
                    <a:p>
                      <a:pPr algn="ctr"/>
                      <a:endParaRPr kumimoji="1" lang="ja-JP" altLang="en-US">
                        <a:latin typeface="游ゴシック Light" panose="020B0300000000000000" pitchFamily="50" charset="-128"/>
                        <a:ea typeface="游ゴシック Light" panose="020B0300000000000000" pitchFamily="50" charset="-128"/>
                      </a:endParaRPr>
                    </a:p>
                  </a:txBody>
                  <a:tcPr marL="9239" marR="9239" marT="9239" marB="0" anchor="ctr">
                    <a:solidFill>
                      <a:srgbClr val="00B0F0"/>
                    </a:solidFill>
                  </a:tcPr>
                </a:tc>
                <a:tc hMerge="1"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3919162345"/>
                  </a:ext>
                </a:extLst>
              </a:tr>
              <a:tr h="150537">
                <a:tc gridSpan="2">
                  <a:txBody>
                    <a:bodyPr/>
                    <a:lstStyle/>
                    <a:p>
                      <a:pPr algn="ctr" fontAlgn="ctr"/>
                      <a:r>
                        <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rPr>
                        <a:t>新体操選手</a:t>
                      </a:r>
                    </a:p>
                  </a:txBody>
                  <a:tcPr marL="9239" marR="9239" marT="9239" marB="0" anchor="ctr">
                    <a:solidFill>
                      <a:schemeClr val="accent1">
                        <a:lumMod val="40000"/>
                        <a:lumOff val="60000"/>
                      </a:schemeClr>
                    </a:solidFill>
                  </a:tcPr>
                </a:tc>
                <a:tc hMerge="1">
                  <a:txBody>
                    <a:bodyPr/>
                    <a:lstStyle/>
                    <a:p>
                      <a:endParaRPr kumimoji="1" lang="ja-JP" altLang="en-US"/>
                    </a:p>
                  </a:txBody>
                  <a:tcPr/>
                </a:tc>
                <a:tc gridSpan="3">
                  <a:txBody>
                    <a:bodyPr/>
                    <a:lstStyle/>
                    <a:p>
                      <a:pPr algn="ctr" fontAlgn="ctr"/>
                      <a:endParaRPr lang="ja-JP" altLang="en-US"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endParaRPr lang="ja-JP" altLang="en-US"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gridSpan="5">
                  <a:txBody>
                    <a:bodyPr/>
                    <a:lstStyle/>
                    <a:p>
                      <a:pPr marL="0" marR="0" lvl="0" indent="0" algn="ctr" defTabSz="665722" rtl="0" eaLnBrk="1" fontAlgn="auto" latinLnBrk="0" hangingPunct="1">
                        <a:lnSpc>
                          <a:spcPct val="100000"/>
                        </a:lnSpc>
                        <a:spcBef>
                          <a:spcPts val="0"/>
                        </a:spcBef>
                        <a:spcAft>
                          <a:spcPts val="0"/>
                        </a:spcAft>
                        <a:buClrTx/>
                        <a:buSzTx/>
                        <a:buFontTx/>
                        <a:buNone/>
                        <a:tabLst/>
                        <a:defRPr/>
                      </a:pPr>
                      <a:r>
                        <a:rPr lang="en-US" altLang="ja-JP" sz="900" b="0" i="0" u="none" strike="noStrike" dirty="0">
                          <a:solidFill>
                            <a:srgbClr val="000000"/>
                          </a:solidFill>
                          <a:effectLst/>
                          <a:latin typeface="うずらフォント" panose="02000609000000000000" pitchFamily="1" charset="-128"/>
                          <a:ea typeface="うずらフォント" panose="02000609000000000000" pitchFamily="1" charset="-128"/>
                        </a:rPr>
                        <a:t>17,380</a:t>
                      </a:r>
                      <a:endParaRPr lang="ja-JP" altLang="en-US"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a:endParaRPr kumimoji="1" lang="ja-JP" altLang="en-US" sz="1400" dirty="0">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rowSpan="3" gridSpan="3">
                  <a:txBody>
                    <a:bodyPr/>
                    <a:lstStyle/>
                    <a:p>
                      <a:pPr algn="ctr"/>
                      <a:r>
                        <a:rPr lang="en-US" altLang="ja-JP" sz="900" u="none" strike="noStrike" dirty="0">
                          <a:effectLst/>
                          <a:latin typeface="うずらフォント" panose="02000609000000000000" pitchFamily="1" charset="-128"/>
                          <a:ea typeface="うずらフォント" panose="02000609000000000000" pitchFamily="1" charset="-128"/>
                        </a:rPr>
                        <a:t>500</a:t>
                      </a:r>
                      <a:endParaRPr kumimoji="1" lang="ja-JP" altLang="en-US" sz="1400" dirty="0">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rowSpan="3" hMerge="1">
                  <a:txBody>
                    <a:bodyPr/>
                    <a:lstStyle/>
                    <a:p>
                      <a:endParaRPr kumimoji="1" lang="ja-JP" altLang="en-US"/>
                    </a:p>
                  </a:txBody>
                  <a:tcPr/>
                </a:tc>
                <a:tc rowSpan="3" hMerge="1">
                  <a:txBody>
                    <a:bodyPr/>
                    <a:lstStyle/>
                    <a:p>
                      <a:endParaRPr kumimoji="1" lang="ja-JP" altLang="en-US"/>
                    </a:p>
                  </a:txBody>
                  <a:tcPr/>
                </a:tc>
                <a:extLst>
                  <a:ext uri="{0D108BD9-81ED-4DB2-BD59-A6C34878D82A}">
                    <a16:rowId xmlns:a16="http://schemas.microsoft.com/office/drawing/2014/main" val="291002193"/>
                  </a:ext>
                </a:extLst>
              </a:tr>
              <a:tr h="151587">
                <a:tc gridSpan="2">
                  <a:txBody>
                    <a:bodyPr/>
                    <a:lstStyle/>
                    <a:p>
                      <a:pPr algn="ctr" fontAlgn="ctr"/>
                      <a:r>
                        <a:rPr lang="ja-JP" altLang="en-US" sz="700" u="none" strike="noStrike" dirty="0">
                          <a:effectLst/>
                          <a:latin typeface="うずらフォント" panose="02000609000000000000" pitchFamily="1" charset="-128"/>
                          <a:ea typeface="うずらフォント" panose="02000609000000000000" pitchFamily="1" charset="-128"/>
                        </a:rPr>
                        <a:t>ステップアッププレ　</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a:txBody>
                    <a:bodyPr/>
                    <a:lstStyle/>
                    <a:p>
                      <a:endParaRPr kumimoji="1" lang="ja-JP" altLang="en-US"/>
                    </a:p>
                  </a:txBody>
                  <a:tcPr/>
                </a:tc>
                <a:tc gridSpan="3">
                  <a:txBody>
                    <a:bodyPr/>
                    <a:lstStyle/>
                    <a:p>
                      <a:pPr algn="ctr" fontAlgn="ctr"/>
                      <a:r>
                        <a:rPr lang="ja-JP" altLang="en-US" sz="800" u="none" strike="noStrike">
                          <a:effectLst/>
                          <a:latin typeface="うずらフォント" panose="02000609000000000000" pitchFamily="1" charset="-128"/>
                          <a:ea typeface="うずらフォント" panose="02000609000000000000" pitchFamily="1" charset="-128"/>
                        </a:rPr>
                        <a:t>　</a:t>
                      </a:r>
                      <a:endParaRPr lang="ja-JP" altLang="en-US"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a:txBody>
                    <a:bodyPr/>
                    <a:lstStyle/>
                    <a:p>
                      <a:pPr algn="ctr" fontAlgn="ctr"/>
                      <a:endParaRPr lang="ja-JP" altLang="en-US" sz="800" b="0" i="0" u="none" strike="noStrike" dirty="0">
                        <a:solidFill>
                          <a:srgbClr val="000000"/>
                        </a:solidFill>
                        <a:effectLst/>
                        <a:latin typeface="游ゴシック Light" panose="020B0300000000000000" pitchFamily="50" charset="-128"/>
                        <a:ea typeface="游ゴシック Light" panose="020B0300000000000000" pitchFamily="50" charset="-128"/>
                      </a:endParaRPr>
                    </a:p>
                  </a:txBody>
                  <a:tcPr marL="9239" marR="9239" marT="9239" marB="0" anchor="ctr">
                    <a:solidFill>
                      <a:srgbClr val="E8FEE4"/>
                    </a:solidFill>
                  </a:tcPr>
                </a:tc>
                <a:tc hMerge="1">
                  <a:txBody>
                    <a:bodyPr/>
                    <a:lstStyle/>
                    <a:p>
                      <a:endParaRPr kumimoji="1" lang="ja-JP" altLang="en-US"/>
                    </a:p>
                  </a:txBody>
                  <a:tcPr/>
                </a:tc>
                <a:tc gridSpan="3">
                  <a:txBody>
                    <a:bodyPr/>
                    <a:lstStyle/>
                    <a:p>
                      <a:pPr algn="ctr" fontAlgn="ctr"/>
                      <a:endParaRPr lang="ja-JP" altLang="en-US"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a:txBody>
                    <a:bodyPr/>
                    <a:lstStyle/>
                    <a:p>
                      <a:endParaRPr kumimoji="1" lang="ja-JP" altLang="en-US"/>
                    </a:p>
                  </a:txBody>
                  <a:tcPr/>
                </a:tc>
                <a:tc hMerge="1">
                  <a:txBody>
                    <a:bodyPr/>
                    <a:lstStyle/>
                    <a:p>
                      <a:pPr algn="ctr" fontAlgn="ctr"/>
                      <a:endPar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9239" marR="9239" marT="9239" marB="0" anchor="ctr"/>
                </a:tc>
                <a:tc rowSpan="2" gridSpan="2">
                  <a:txBody>
                    <a:bodyPr/>
                    <a:lstStyle/>
                    <a:p>
                      <a:pPr algn="ctr" fontAlgn="ctr"/>
                      <a:r>
                        <a:rPr lang="en-US" altLang="ja-JP" sz="900" u="none" strike="noStrike" dirty="0">
                          <a:effectLst/>
                          <a:latin typeface="うずらフォント" panose="02000609000000000000" pitchFamily="1" charset="-128"/>
                          <a:ea typeface="うずらフォント" panose="02000609000000000000" pitchFamily="1" charset="-128"/>
                        </a:rPr>
                        <a:t>15,760</a:t>
                      </a:r>
                      <a:endParaRPr lang="en-US" altLang="ja-JP"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rowSpan="2" hMerge="1">
                  <a:txBody>
                    <a:bodyPr/>
                    <a:lstStyle/>
                    <a:p>
                      <a:r>
                        <a:rPr lang="en-US" altLang="ja-JP" sz="800" u="none" strike="noStrike" dirty="0">
                          <a:effectLst/>
                        </a:rPr>
                        <a:t>16,840</a:t>
                      </a:r>
                      <a:endParaRPr kumimoji="1" lang="ja-JP" altLang="en-US" dirty="0"/>
                    </a:p>
                  </a:txBody>
                  <a:tcPr marL="9239" marR="9239" marT="9239" marB="0" anchor="ctr">
                    <a:solidFill>
                      <a:srgbClr val="E8FEE4"/>
                    </a:solidFill>
                  </a:tcPr>
                </a:tc>
                <a:tc rowSpan="2" gridSpan="2">
                  <a:txBody>
                    <a:bodyPr/>
                    <a:lstStyle/>
                    <a:p>
                      <a:pPr algn="ctr"/>
                      <a:r>
                        <a:rPr lang="en-US" altLang="ja-JP" sz="900" u="none" strike="noStrike" dirty="0">
                          <a:effectLst/>
                          <a:latin typeface="うずらフォント" panose="02000609000000000000" pitchFamily="1" charset="-128"/>
                          <a:ea typeface="うずらフォント" panose="02000609000000000000" pitchFamily="1" charset="-128"/>
                        </a:rPr>
                        <a:t>16,840</a:t>
                      </a:r>
                      <a:endParaRPr kumimoji="1" lang="ja-JP" altLang="en-US" sz="1400" dirty="0">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rowSpan="2" hMerge="1">
                  <a:txBody>
                    <a:bodyPr/>
                    <a:lstStyle/>
                    <a:p>
                      <a:pPr algn="ctr"/>
                      <a:endParaRPr kumimoji="1" lang="ja-JP" altLang="en-US" dirty="0">
                        <a:latin typeface="游ゴシック Light" panose="020B0300000000000000" pitchFamily="50" charset="-128"/>
                        <a:ea typeface="游ゴシック Light" panose="020B0300000000000000" pitchFamily="50" charset="-128"/>
                      </a:endParaRPr>
                    </a:p>
                  </a:txBody>
                  <a:tcPr marL="9239" marR="9239" marT="9239" marB="0" anchor="ctr">
                    <a:solidFill>
                      <a:srgbClr val="00B0F0"/>
                    </a:solidFill>
                  </a:tcPr>
                </a:tc>
                <a:tc rowSpan="2">
                  <a:txBody>
                    <a:bodyPr/>
                    <a:lstStyle/>
                    <a:p>
                      <a:pPr algn="ctr"/>
                      <a:r>
                        <a:rPr lang="en-US" altLang="ja-JP" sz="900" u="none" strike="noStrike" dirty="0">
                          <a:effectLst/>
                          <a:latin typeface="うずらフォント" panose="02000609000000000000" pitchFamily="1" charset="-128"/>
                          <a:ea typeface="うずらフォント" panose="02000609000000000000" pitchFamily="1" charset="-128"/>
                        </a:rPr>
                        <a:t>17,920</a:t>
                      </a:r>
                      <a:endParaRPr kumimoji="1" lang="ja-JP" altLang="en-US" sz="1400" dirty="0">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gridSpan="3" vMerge="1">
                  <a:txBody>
                    <a:bodyPr/>
                    <a:lstStyle/>
                    <a:p>
                      <a:pPr algn="ctr"/>
                      <a:endParaRPr kumimoji="1" lang="ja-JP" altLang="en-US" sz="1400" dirty="0">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4083148112"/>
                  </a:ext>
                </a:extLst>
              </a:tr>
              <a:tr h="155980">
                <a:tc gridSpan="2">
                  <a:txBody>
                    <a:bodyPr/>
                    <a:lstStyle/>
                    <a:p>
                      <a:pPr algn="ctr" fontAlgn="ctr"/>
                      <a:r>
                        <a:rPr lang="ja-JP" altLang="en-US" sz="700" u="none" strike="noStrike" dirty="0">
                          <a:effectLst/>
                          <a:latin typeface="うずらフォント" panose="02000609000000000000" pitchFamily="1" charset="-128"/>
                          <a:ea typeface="うずらフォント" panose="02000609000000000000" pitchFamily="1" charset="-128"/>
                        </a:rPr>
                        <a:t>トランポリン選手</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a:txBody>
                    <a:bodyPr/>
                    <a:lstStyle/>
                    <a:p>
                      <a:endParaRPr kumimoji="1" lang="ja-JP" altLang="en-US"/>
                    </a:p>
                  </a:txBody>
                  <a:tcPr/>
                </a:tc>
                <a:tc gridSpan="3">
                  <a:txBody>
                    <a:bodyPr/>
                    <a:lstStyle/>
                    <a:p>
                      <a:pPr algn="ctr" fontAlgn="ctr"/>
                      <a:endParaRPr lang="ja-JP" altLang="en-US"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a:txBody>
                    <a:bodyPr/>
                    <a:lstStyle/>
                    <a:p>
                      <a:pPr algn="ctr" fontAlgn="ctr"/>
                      <a:endParaRPr lang="ja-JP" altLang="en-US" sz="800" b="0" i="0" u="none" strike="noStrike" dirty="0">
                        <a:solidFill>
                          <a:srgbClr val="000000"/>
                        </a:solidFill>
                        <a:effectLst/>
                        <a:latin typeface="游ゴシック Light" panose="020B0300000000000000" pitchFamily="50" charset="-128"/>
                        <a:ea typeface="游ゴシック Light" panose="020B0300000000000000" pitchFamily="50" charset="-128"/>
                      </a:endParaRPr>
                    </a:p>
                  </a:txBody>
                  <a:tcPr marL="9239" marR="9239" marT="9239" marB="0" anchor="ctr">
                    <a:solidFill>
                      <a:srgbClr val="E8FEE4"/>
                    </a:solidFill>
                  </a:tcPr>
                </a:tc>
                <a:tc hMerge="1">
                  <a:txBody>
                    <a:bodyPr/>
                    <a:lstStyle/>
                    <a:p>
                      <a:endParaRPr kumimoji="1" lang="ja-JP" altLang="en-US"/>
                    </a:p>
                  </a:txBody>
                  <a:tcPr/>
                </a:tc>
                <a:tc gridSpan="3">
                  <a:txBody>
                    <a:bodyPr/>
                    <a:lstStyle/>
                    <a:p>
                      <a:pPr algn="ctr" fontAlgn="ctr"/>
                      <a:endParaRPr lang="ja-JP" altLang="en-US"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a:txBody>
                    <a:bodyPr/>
                    <a:lstStyle/>
                    <a:p>
                      <a:endParaRPr kumimoji="1" lang="ja-JP" altLang="en-US"/>
                    </a:p>
                  </a:txBody>
                  <a:tcPr/>
                </a:tc>
                <a:tc hMerge="1">
                  <a:txBody>
                    <a:bodyPr/>
                    <a:lstStyle/>
                    <a:p>
                      <a:pPr algn="ctr" fontAlgn="ctr"/>
                      <a:endPar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9239" marR="9239" marT="9239" marB="0" anchor="ctr"/>
                </a:tc>
                <a:tc gridSpan="2" vMerge="1">
                  <a:txBody>
                    <a:bodyPr/>
                    <a:lstStyle/>
                    <a:p>
                      <a:endParaRPr kumimoji="1" lang="ja-JP" altLang="en-US"/>
                    </a:p>
                  </a:txBody>
                  <a:tcPr/>
                </a:tc>
                <a:tc hMerge="1"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1539208731"/>
                  </a:ext>
                </a:extLst>
              </a:tr>
              <a:tr h="151587">
                <a:tc gridSpan="2">
                  <a:txBody>
                    <a:bodyPr/>
                    <a:lstStyle/>
                    <a:p>
                      <a:pPr algn="ctr" fontAlgn="ctr"/>
                      <a:r>
                        <a:rPr lang="ja-JP" altLang="en-US" sz="700" u="none" strike="noStrike" dirty="0">
                          <a:effectLst/>
                          <a:latin typeface="うずらフォント" panose="02000609000000000000" pitchFamily="1" charset="-128"/>
                          <a:ea typeface="うずらフォント" panose="02000609000000000000" pitchFamily="1" charset="-128"/>
                        </a:rPr>
                        <a:t>成人ジム</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a:txBody>
                    <a:bodyPr/>
                    <a:lstStyle/>
                    <a:p>
                      <a:endParaRPr kumimoji="1" lang="ja-JP" altLang="en-US"/>
                    </a:p>
                  </a:txBody>
                  <a:tcPr/>
                </a:tc>
                <a:tc gridSpan="3">
                  <a:txBody>
                    <a:bodyPr/>
                    <a:lstStyle/>
                    <a:p>
                      <a:pPr algn="ctr" fontAlgn="ctr"/>
                      <a:r>
                        <a:rPr lang="en-US" altLang="ja-JP" sz="900" u="none" strike="noStrike" dirty="0">
                          <a:effectLst/>
                          <a:latin typeface="うずらフォント" panose="02000609000000000000" pitchFamily="1" charset="-128"/>
                          <a:ea typeface="うずらフォント" panose="02000609000000000000" pitchFamily="1" charset="-128"/>
                        </a:rPr>
                        <a:t>4,960</a:t>
                      </a:r>
                      <a:endParaRPr lang="en-US" altLang="ja-JP"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a:txBody>
                    <a:bodyPr/>
                    <a:lstStyle/>
                    <a:p>
                      <a:endParaRPr kumimoji="1" lang="ja-JP" altLang="en-US" dirty="0">
                        <a:latin typeface="游ゴシック Light" panose="020B0300000000000000" pitchFamily="50" charset="-128"/>
                        <a:ea typeface="游ゴシック Light" panose="020B0300000000000000" pitchFamily="50" charset="-128"/>
                      </a:endParaRPr>
                    </a:p>
                  </a:txBody>
                  <a:tcPr marL="9239" marR="9239" marT="9239" marB="0" anchor="ctr">
                    <a:solidFill>
                      <a:srgbClr val="E8FEE4"/>
                    </a:solidFill>
                  </a:tcPr>
                </a:tc>
                <a:tc hMerge="1">
                  <a:txBody>
                    <a:bodyPr/>
                    <a:lstStyle/>
                    <a:p>
                      <a:endParaRPr kumimoji="1" lang="ja-JP" altLang="en-US"/>
                    </a:p>
                  </a:txBody>
                  <a:tcPr/>
                </a:tc>
                <a:tc gridSpan="3">
                  <a:txBody>
                    <a:bodyPr/>
                    <a:lstStyle/>
                    <a:p>
                      <a:pPr algn="ctr" fontAlgn="ctr"/>
                      <a:r>
                        <a:rPr lang="en-US" altLang="ja-JP" sz="900" u="none" strike="noStrike" dirty="0">
                          <a:effectLst/>
                          <a:latin typeface="うずらフォント" panose="02000609000000000000" pitchFamily="1" charset="-128"/>
                          <a:ea typeface="うずらフォント" panose="02000609000000000000" pitchFamily="1" charset="-128"/>
                        </a:rPr>
                        <a:t>7,120</a:t>
                      </a:r>
                      <a:endParaRPr lang="en-US" altLang="ja-JP"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ja-JP" altLang="en-US" sz="800" u="none" strike="noStrike" dirty="0">
                          <a:effectLst/>
                          <a:latin typeface="うずらフォント" panose="02000609000000000000" pitchFamily="1" charset="-128"/>
                          <a:ea typeface="うずらフォント" panose="02000609000000000000" pitchFamily="1" charset="-128"/>
                        </a:rPr>
                        <a:t>　</a:t>
                      </a:r>
                      <a:endParaRPr lang="ja-JP" altLang="en-US"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gridSpan="2">
                  <a:txBody>
                    <a:bodyPr/>
                    <a:lstStyle/>
                    <a:p>
                      <a:r>
                        <a:rPr kumimoji="1" lang="ja-JP" altLang="en-US" sz="800" u="none" strike="noStrike" dirty="0">
                          <a:effectLst/>
                          <a:latin typeface="うずらフォント" panose="02000609000000000000" pitchFamily="1" charset="-128"/>
                          <a:ea typeface="うずらフォント" panose="02000609000000000000" pitchFamily="1" charset="-128"/>
                        </a:rPr>
                        <a:t>ジュニアゴルフ</a:t>
                      </a:r>
                      <a:endParaRPr kumimoji="1" lang="ja-JP" altLang="en-US" dirty="0"/>
                    </a:p>
                  </a:txBody>
                  <a:tcPr marL="9239" marR="9239" marT="9239" marB="0" anchor="ctr">
                    <a:solidFill>
                      <a:srgbClr val="FFE1FF"/>
                    </a:solidFill>
                  </a:tcPr>
                </a:tc>
                <a:tc hMerge="1">
                  <a:txBody>
                    <a:bodyPr/>
                    <a:lstStyle/>
                    <a:p>
                      <a:endParaRPr kumimoji="1" lang="ja-JP" altLang="en-US"/>
                    </a:p>
                  </a:txBody>
                  <a:tcPr/>
                </a:tc>
                <a:tc gridSpan="2">
                  <a:txBody>
                    <a:bodyPr/>
                    <a:lstStyle/>
                    <a:p>
                      <a:pPr algn="ctr"/>
                      <a:r>
                        <a:rPr kumimoji="1" lang="en-US" altLang="ja-JP" sz="900" dirty="0">
                          <a:latin typeface="うずらフォント" panose="02000609000000000000" pitchFamily="1" charset="-128"/>
                          <a:ea typeface="うずらフォント" panose="02000609000000000000" pitchFamily="1" charset="-128"/>
                        </a:rPr>
                        <a:t>5,400</a:t>
                      </a:r>
                      <a:endParaRPr kumimoji="1" lang="ja-JP" altLang="en-US" sz="900" dirty="0">
                        <a:latin typeface="うずらフォント" panose="02000609000000000000" pitchFamily="1" charset="-128"/>
                        <a:ea typeface="うずらフォント" panose="02000609000000000000" pitchFamily="1" charset="-128"/>
                      </a:endParaRPr>
                    </a:p>
                  </a:txBody>
                  <a:tcPr marL="9239" marR="9239" marT="9239" marB="0" anchor="ctr">
                    <a:solidFill>
                      <a:srgbClr val="FFE1FF"/>
                    </a:solidFill>
                  </a:tcPr>
                </a:tc>
                <a:tc hMerge="1">
                  <a:txBody>
                    <a:bodyPr/>
                    <a:lstStyle/>
                    <a:p>
                      <a:endParaRPr kumimoji="1" lang="ja-JP" altLang="en-US"/>
                    </a:p>
                  </a:txBody>
                  <a:tcPr/>
                </a:tc>
                <a:tc gridSpan="2">
                  <a:txBody>
                    <a:bodyPr/>
                    <a:lstStyle/>
                    <a:p>
                      <a:pPr algn="ctr"/>
                      <a:r>
                        <a:rPr lang="ja-JP" altLang="en-US" sz="800" b="0" i="0" u="none" strike="noStrike" dirty="0">
                          <a:solidFill>
                            <a:srgbClr val="000000"/>
                          </a:solidFill>
                          <a:effectLst/>
                          <a:latin typeface="うずらフォント" panose="02000609000000000000" pitchFamily="1" charset="-128"/>
                          <a:ea typeface="うずらフォント" panose="02000609000000000000" pitchFamily="1" charset="-128"/>
                        </a:rPr>
                        <a:t>組み合わせ</a:t>
                      </a:r>
                      <a:endParaRPr kumimoji="1" lang="ja-JP" altLang="en-US" dirty="0"/>
                    </a:p>
                  </a:txBody>
                  <a:tcPr marL="9239" marR="9239" marT="9239" marB="0" anchor="ctr">
                    <a:solidFill>
                      <a:srgbClr val="FFE1FF"/>
                    </a:solidFill>
                  </a:tcPr>
                </a:tc>
                <a:tc hMerge="1">
                  <a:txBody>
                    <a:bodyPr/>
                    <a:lstStyle/>
                    <a:p>
                      <a:endParaRPr kumimoji="1" lang="ja-JP" altLang="en-US"/>
                    </a:p>
                  </a:txBody>
                  <a:tcPr/>
                </a:tc>
                <a:tc>
                  <a:txBody>
                    <a:bodyPr/>
                    <a:lstStyle/>
                    <a:p>
                      <a:pPr algn="ctr" fontAlgn="ctr"/>
                      <a:r>
                        <a:rPr lang="en-US" altLang="ja-JP" sz="800" b="0" i="0" u="none" strike="noStrike" dirty="0">
                          <a:solidFill>
                            <a:srgbClr val="000000"/>
                          </a:solidFill>
                          <a:effectLst/>
                          <a:latin typeface="うずらフォント" panose="02000609000000000000" pitchFamily="1" charset="-128"/>
                          <a:ea typeface="うずらフォント" panose="02000609000000000000" pitchFamily="1" charset="-128"/>
                        </a:rPr>
                        <a:t>+2,700</a:t>
                      </a:r>
                      <a:endParaRPr lang="ja-JP" altLang="en-US"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rgbClr val="FFE1FF"/>
                    </a:solidFill>
                  </a:tcPr>
                </a:tc>
                <a:extLst>
                  <a:ext uri="{0D108BD9-81ED-4DB2-BD59-A6C34878D82A}">
                    <a16:rowId xmlns:a16="http://schemas.microsoft.com/office/drawing/2014/main" val="3370847327"/>
                  </a:ext>
                </a:extLst>
              </a:tr>
              <a:tr h="0">
                <a:tc rowSpan="2" gridSpan="2">
                  <a:txBody>
                    <a:bodyPr/>
                    <a:lstStyle/>
                    <a:p>
                      <a:pPr marL="0" marR="0" lvl="0" indent="0" algn="ctr" defTabSz="665722" rtl="0" eaLnBrk="1" fontAlgn="ctr" latinLnBrk="0" hangingPunct="1">
                        <a:lnSpc>
                          <a:spcPct val="100000"/>
                        </a:lnSpc>
                        <a:spcBef>
                          <a:spcPts val="0"/>
                        </a:spcBef>
                        <a:spcAft>
                          <a:spcPts val="0"/>
                        </a:spcAft>
                        <a:buClrTx/>
                        <a:buSzTx/>
                        <a:buFontTx/>
                        <a:buNone/>
                        <a:tabLst/>
                        <a:defRPr/>
                      </a:pPr>
                      <a:r>
                        <a:rPr lang="ja-JP" altLang="en-US" sz="700" u="none" strike="noStrike" dirty="0">
                          <a:effectLst/>
                          <a:latin typeface="うずらフォント" panose="02000609000000000000" pitchFamily="1" charset="-128"/>
                          <a:ea typeface="うずらフォント" panose="02000609000000000000" pitchFamily="1" charset="-128"/>
                        </a:rPr>
                        <a:t>親子体操　　　</a:t>
                      </a:r>
                      <a:endParaRPr lang="en-US" altLang="ja-JP" sz="700" u="none" strike="noStrike" dirty="0">
                        <a:effectLst/>
                        <a:latin typeface="うずらフォント" panose="02000609000000000000" pitchFamily="1" charset="-128"/>
                        <a:ea typeface="うずらフォント" panose="02000609000000000000" pitchFamily="1" charset="-128"/>
                      </a:endParaRPr>
                    </a:p>
                    <a:p>
                      <a:pPr marL="0" marR="0" lvl="0" indent="0" algn="ctr" defTabSz="665722" rtl="0" eaLnBrk="1" fontAlgn="ctr" latinLnBrk="0" hangingPunct="1">
                        <a:lnSpc>
                          <a:spcPct val="100000"/>
                        </a:lnSpc>
                        <a:spcBef>
                          <a:spcPts val="0"/>
                        </a:spcBef>
                        <a:spcAft>
                          <a:spcPts val="0"/>
                        </a:spcAft>
                        <a:buClrTx/>
                        <a:buSzTx/>
                        <a:buFontTx/>
                        <a:buNone/>
                        <a:tabLst/>
                        <a:defRPr/>
                      </a:pPr>
                      <a:r>
                        <a:rPr lang="ja-JP" altLang="en-US" sz="700" u="none" strike="noStrike" dirty="0">
                          <a:effectLst/>
                          <a:latin typeface="うずらフォント" panose="02000609000000000000" pitchFamily="1" charset="-128"/>
                          <a:ea typeface="うずらフォント" panose="02000609000000000000" pitchFamily="1" charset="-128"/>
                        </a:rPr>
                        <a:t>（チケット）</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4">
                        <a:lumMod val="20000"/>
                        <a:lumOff val="80000"/>
                      </a:schemeClr>
                    </a:solidFill>
                  </a:tcPr>
                </a:tc>
                <a:tc rowSpan="2" hMerge="1">
                  <a:txBody>
                    <a:bodyPr/>
                    <a:lstStyle/>
                    <a:p>
                      <a:endParaRPr kumimoji="1" lang="ja-JP" altLang="en-US"/>
                    </a:p>
                  </a:txBody>
                  <a:tcPr/>
                </a:tc>
                <a:tc gridSpan="2">
                  <a:txBody>
                    <a:bodyPr/>
                    <a:lstStyle/>
                    <a:p>
                      <a:pPr marL="0" marR="0" lvl="0" indent="0" algn="ctr" defTabSz="665722" rtl="0" eaLnBrk="1" fontAlgn="auto" latinLnBrk="0" hangingPunct="1">
                        <a:lnSpc>
                          <a:spcPct val="100000"/>
                        </a:lnSpc>
                        <a:spcBef>
                          <a:spcPts val="0"/>
                        </a:spcBef>
                        <a:spcAft>
                          <a:spcPts val="0"/>
                        </a:spcAft>
                        <a:buClrTx/>
                        <a:buSzTx/>
                        <a:buFontTx/>
                        <a:buNone/>
                        <a:tabLst/>
                        <a:defRPr/>
                      </a:pPr>
                      <a:r>
                        <a:rPr lang="ja-JP" altLang="en-US" sz="800" u="none" strike="noStrike" dirty="0">
                          <a:effectLst/>
                          <a:latin typeface="うずらフォント" panose="02000609000000000000" pitchFamily="1" charset="-128"/>
                          <a:ea typeface="うずらフォント" panose="02000609000000000000" pitchFamily="1" charset="-128"/>
                        </a:rPr>
                        <a:t>１回</a:t>
                      </a:r>
                      <a:endParaRPr lang="ja-JP" altLang="en-US"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4">
                        <a:lumMod val="20000"/>
                        <a:lumOff val="80000"/>
                      </a:schemeClr>
                    </a:solidFill>
                  </a:tcPr>
                </a:tc>
                <a:tc hMerge="1">
                  <a:txBody>
                    <a:bodyPr/>
                    <a:lstStyle/>
                    <a:p>
                      <a:endParaRPr kumimoji="1" lang="ja-JP" altLang="en-US"/>
                    </a:p>
                  </a:txBody>
                  <a:tcPr/>
                </a:tc>
                <a:tc gridSpan="2">
                  <a:txBody>
                    <a:bodyPr/>
                    <a:lstStyle/>
                    <a:p>
                      <a:pPr marL="0" marR="0" lvl="0" indent="0" algn="ctr" defTabSz="665722" rtl="0" eaLnBrk="1" fontAlgn="auto" latinLnBrk="0" hangingPunct="1">
                        <a:lnSpc>
                          <a:spcPct val="100000"/>
                        </a:lnSpc>
                        <a:spcBef>
                          <a:spcPts val="0"/>
                        </a:spcBef>
                        <a:spcAft>
                          <a:spcPts val="0"/>
                        </a:spcAft>
                        <a:buClrTx/>
                        <a:buSzTx/>
                        <a:buFontTx/>
                        <a:buNone/>
                        <a:tabLst/>
                        <a:defRPr/>
                      </a:pPr>
                      <a:r>
                        <a:rPr lang="en-US" altLang="ja-JP" sz="800" u="none" strike="noStrike" dirty="0">
                          <a:effectLst/>
                          <a:latin typeface="うずらフォント" panose="02000609000000000000" pitchFamily="1" charset="-128"/>
                          <a:ea typeface="うずらフォント" panose="02000609000000000000" pitchFamily="1" charset="-128"/>
                        </a:rPr>
                        <a:t>5</a:t>
                      </a:r>
                      <a:r>
                        <a:rPr lang="ja-JP" altLang="en-US" sz="800" u="none" strike="noStrike" dirty="0">
                          <a:effectLst/>
                          <a:latin typeface="うずらフォント" panose="02000609000000000000" pitchFamily="1" charset="-128"/>
                          <a:ea typeface="うずらフォント" panose="02000609000000000000" pitchFamily="1" charset="-128"/>
                        </a:rPr>
                        <a:t>回綴り</a:t>
                      </a:r>
                      <a:endParaRPr lang="ja-JP" altLang="en-US"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4">
                        <a:lumMod val="20000"/>
                        <a:lumOff val="80000"/>
                      </a:schemeClr>
                    </a:solidFill>
                  </a:tcPr>
                </a:tc>
                <a:tc hMerge="1">
                  <a:txBody>
                    <a:bodyPr/>
                    <a:lstStyle/>
                    <a:p>
                      <a:endParaRPr kumimoji="1" lang="ja-JP" altLang="en-US"/>
                    </a:p>
                  </a:txBody>
                  <a:tcPr/>
                </a:tc>
                <a:tc gridSpan="3">
                  <a:txBody>
                    <a:bodyPr/>
                    <a:lstStyle/>
                    <a:p>
                      <a:pPr marL="0" marR="0" lvl="0" indent="0" algn="ctr" defTabSz="665722" rtl="0" eaLnBrk="1" fontAlgn="auto" latinLnBrk="0" hangingPunct="1">
                        <a:lnSpc>
                          <a:spcPct val="100000"/>
                        </a:lnSpc>
                        <a:spcBef>
                          <a:spcPts val="0"/>
                        </a:spcBef>
                        <a:spcAft>
                          <a:spcPts val="0"/>
                        </a:spcAft>
                        <a:buClrTx/>
                        <a:buSzTx/>
                        <a:buFontTx/>
                        <a:buNone/>
                        <a:tabLst/>
                        <a:defRPr/>
                      </a:pPr>
                      <a:r>
                        <a:rPr lang="en-US" altLang="ja-JP" sz="800" u="none" strike="noStrike" dirty="0">
                          <a:effectLst/>
                          <a:latin typeface="うずらフォント" panose="02000609000000000000" pitchFamily="1" charset="-128"/>
                          <a:ea typeface="うずらフォント" panose="02000609000000000000" pitchFamily="1" charset="-128"/>
                        </a:rPr>
                        <a:t>11</a:t>
                      </a:r>
                      <a:r>
                        <a:rPr lang="ja-JP" altLang="en-US" sz="800" u="none" strike="noStrike" dirty="0">
                          <a:effectLst/>
                          <a:latin typeface="うずらフォント" panose="02000609000000000000" pitchFamily="1" charset="-128"/>
                          <a:ea typeface="うずらフォント" panose="02000609000000000000" pitchFamily="1" charset="-128"/>
                        </a:rPr>
                        <a:t>回綴り</a:t>
                      </a:r>
                      <a:endParaRPr lang="ja-JP" altLang="en-US"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4">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pPr algn="ctr" fontAlgn="ctr"/>
                      <a:r>
                        <a:rPr lang="ja-JP" altLang="en-US" sz="700" u="none" strike="noStrike" dirty="0">
                          <a:effectLst/>
                          <a:latin typeface="うずらフォント" panose="02000609000000000000" pitchFamily="1" charset="-128"/>
                          <a:ea typeface="うずらフォント" panose="02000609000000000000" pitchFamily="1" charset="-128"/>
                        </a:rPr>
                        <a:t>ステップアップ</a:t>
                      </a:r>
                      <a:r>
                        <a:rPr lang="en-US" altLang="ja-JP" sz="700" u="none" strike="noStrike" dirty="0">
                          <a:effectLst/>
                          <a:latin typeface="うずらフォント" panose="02000609000000000000" pitchFamily="1" charset="-128"/>
                          <a:ea typeface="うずらフォント" panose="02000609000000000000" pitchFamily="1" charset="-128"/>
                        </a:rPr>
                        <a:t>A</a:t>
                      </a:r>
                      <a:endParaRPr lang="en-US" altLang="ja-JP"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rgbClr val="CCCCFF"/>
                    </a:solidFill>
                  </a:tcPr>
                </a:tc>
                <a:tc hMerge="1">
                  <a:txBody>
                    <a:bodyPr/>
                    <a:lstStyle/>
                    <a:p>
                      <a:pPr algn="ctr" fontAlgn="ct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239" marR="9239" marT="9239" marB="0" anchor="ctr">
                    <a:solidFill>
                      <a:srgbClr val="E8FEE4"/>
                    </a:solidFill>
                  </a:tcPr>
                </a:tc>
                <a:tc gridSpan="2">
                  <a:txBody>
                    <a:bodyPr/>
                    <a:lstStyle/>
                    <a:p>
                      <a:pPr algn="ctr" fontAlgn="ctr"/>
                      <a:r>
                        <a:rPr lang="en-US" altLang="ja-JP" sz="900" u="none" strike="noStrike" dirty="0">
                          <a:effectLst/>
                          <a:latin typeface="うずらフォント" panose="02000609000000000000" pitchFamily="1" charset="-128"/>
                          <a:ea typeface="うずらフォント" panose="02000609000000000000" pitchFamily="1" charset="-128"/>
                        </a:rPr>
                        <a:t>22,780</a:t>
                      </a:r>
                      <a:endParaRPr lang="en-US" altLang="ja-JP"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rgbClr val="CCCCFF"/>
                    </a:solidFill>
                  </a:tcPr>
                </a:tc>
                <a:tc hMerge="1">
                  <a:txBody>
                    <a:bodyPr/>
                    <a:lstStyle/>
                    <a:p>
                      <a:pPr algn="ctr" fontAlgn="ctr"/>
                      <a:r>
                        <a:rPr lang="en-US" altLang="ja-JP" sz="800" u="none" strike="noStrike">
                          <a:effectLst/>
                          <a:latin typeface="游ゴシック Light" panose="020B0300000000000000" pitchFamily="50" charset="-128"/>
                          <a:ea typeface="游ゴシック Light" panose="020B0300000000000000" pitchFamily="50" charset="-128"/>
                        </a:rPr>
                        <a:t>22,780</a:t>
                      </a:r>
                      <a:endParaRPr lang="en-US" altLang="ja-JP" sz="800" b="0" i="0" u="none" strike="noStrike" dirty="0">
                        <a:solidFill>
                          <a:srgbClr val="000000"/>
                        </a:solidFill>
                        <a:effectLst/>
                        <a:latin typeface="游ゴシック Light" panose="020B0300000000000000" pitchFamily="50" charset="-128"/>
                        <a:ea typeface="游ゴシック Light" panose="020B0300000000000000" pitchFamily="50" charset="-128"/>
                      </a:endParaRPr>
                    </a:p>
                  </a:txBody>
                  <a:tcPr marL="9239" marR="9239" marT="9239" marB="0" anchor="ctr">
                    <a:solidFill>
                      <a:srgbClr val="00B0F0"/>
                    </a:solidFill>
                  </a:tcPr>
                </a:tc>
                <a:tc rowSpan="2" gridSpan="3">
                  <a:txBody>
                    <a:bodyPr/>
                    <a:lstStyle/>
                    <a:p>
                      <a:pPr algn="ctr" fontAlgn="ctr"/>
                      <a:r>
                        <a:rPr lang="en-US" altLang="ja-JP" sz="900" u="none" strike="noStrike" dirty="0">
                          <a:effectLst/>
                          <a:latin typeface="うずらフォント" panose="02000609000000000000" pitchFamily="1" charset="-128"/>
                          <a:ea typeface="うずらフォント" panose="02000609000000000000" pitchFamily="1" charset="-128"/>
                        </a:rPr>
                        <a:t>1,000</a:t>
                      </a:r>
                      <a:endParaRPr lang="en-US" altLang="ja-JP"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rgbClr val="CCCCFF"/>
                    </a:solidFill>
                  </a:tcPr>
                </a:tc>
                <a:tc rowSpan="2" hMerge="1">
                  <a:txBody>
                    <a:bodyPr/>
                    <a:lstStyle/>
                    <a:p>
                      <a:endParaRPr kumimoji="1" lang="ja-JP" altLang="en-US"/>
                    </a:p>
                  </a:txBody>
                  <a:tcPr/>
                </a:tc>
                <a:tc rowSpan="2" hMerge="1">
                  <a:txBody>
                    <a:bodyPr/>
                    <a:lstStyle/>
                    <a:p>
                      <a:endParaRPr kumimoji="1" lang="ja-JP" altLang="en-US"/>
                    </a:p>
                  </a:txBody>
                  <a:tcPr/>
                </a:tc>
                <a:extLst>
                  <a:ext uri="{0D108BD9-81ED-4DB2-BD59-A6C34878D82A}">
                    <a16:rowId xmlns:a16="http://schemas.microsoft.com/office/drawing/2014/main" val="2411573689"/>
                  </a:ext>
                </a:extLst>
              </a:tr>
              <a:tr h="151587">
                <a:tc gridSpan="2" vMerge="1">
                  <a:txBody>
                    <a:bodyPr/>
                    <a:lstStyle/>
                    <a:p>
                      <a:pPr algn="ctr" fontAlgn="ctr"/>
                      <a:endParaRPr lang="zh-CN"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4">
                        <a:lumMod val="20000"/>
                        <a:lumOff val="80000"/>
                      </a:schemeClr>
                    </a:solidFill>
                  </a:tcPr>
                </a:tc>
                <a:tc hMerge="1" vMerge="1">
                  <a:txBody>
                    <a:bodyPr/>
                    <a:lstStyle/>
                    <a:p>
                      <a:endParaRPr kumimoji="1" lang="ja-JP" altLang="en-US"/>
                    </a:p>
                  </a:txBody>
                  <a:tcPr/>
                </a:tc>
                <a:tc gridSpan="2">
                  <a:txBody>
                    <a:bodyPr/>
                    <a:lstStyle/>
                    <a:p>
                      <a:pPr marL="0" marR="0" lvl="0" indent="0" algn="ctr" defTabSz="665722" rtl="0" eaLnBrk="1" fontAlgn="auto" latinLnBrk="0" hangingPunct="1">
                        <a:lnSpc>
                          <a:spcPct val="100000"/>
                        </a:lnSpc>
                        <a:spcBef>
                          <a:spcPts val="0"/>
                        </a:spcBef>
                        <a:spcAft>
                          <a:spcPts val="0"/>
                        </a:spcAft>
                        <a:buClrTx/>
                        <a:buSzTx/>
                        <a:buFontTx/>
                        <a:buNone/>
                        <a:tabLst/>
                        <a:defRPr/>
                      </a:pPr>
                      <a:r>
                        <a:rPr kumimoji="1" lang="en-US" altLang="ja-JP" sz="900" u="none" strike="noStrike" dirty="0">
                          <a:effectLst/>
                          <a:latin typeface="うずらフォント" panose="02000609000000000000" pitchFamily="1" charset="-128"/>
                          <a:ea typeface="うずらフォント" panose="02000609000000000000" pitchFamily="1" charset="-128"/>
                        </a:rPr>
                        <a:t>1,000</a:t>
                      </a:r>
                      <a:endParaRPr kumimoji="1" lang="ja-JP" altLang="en-US" sz="900" dirty="0">
                        <a:latin typeface="うずらフォント" panose="02000609000000000000" pitchFamily="1" charset="-128"/>
                        <a:ea typeface="うずらフォント" panose="02000609000000000000" pitchFamily="1" charset="-128"/>
                      </a:endParaRPr>
                    </a:p>
                  </a:txBody>
                  <a:tcPr marL="9239" marR="9239" marT="9239" marB="0" anchor="ctr">
                    <a:solidFill>
                      <a:schemeClr val="accent4">
                        <a:lumMod val="20000"/>
                        <a:lumOff val="80000"/>
                      </a:schemeClr>
                    </a:solidFill>
                  </a:tcPr>
                </a:tc>
                <a:tc hMerge="1">
                  <a:txBody>
                    <a:bodyPr/>
                    <a:lstStyle/>
                    <a:p>
                      <a:endParaRPr kumimoji="1" lang="ja-JP" altLang="en-US"/>
                    </a:p>
                  </a:txBody>
                  <a:tcPr/>
                </a:tc>
                <a:tc gridSpan="2">
                  <a:txBody>
                    <a:bodyPr/>
                    <a:lstStyle/>
                    <a:p>
                      <a:pPr marL="0" marR="0" lvl="0" indent="0" algn="ctr" defTabSz="665722" rtl="0" eaLnBrk="1" fontAlgn="auto" latinLnBrk="0" hangingPunct="1">
                        <a:lnSpc>
                          <a:spcPct val="100000"/>
                        </a:lnSpc>
                        <a:spcBef>
                          <a:spcPts val="0"/>
                        </a:spcBef>
                        <a:spcAft>
                          <a:spcPts val="0"/>
                        </a:spcAft>
                        <a:buClrTx/>
                        <a:buSzTx/>
                        <a:buFontTx/>
                        <a:buNone/>
                        <a:tabLst/>
                        <a:defRPr/>
                      </a:pPr>
                      <a:r>
                        <a:rPr kumimoji="1" lang="en-US" altLang="ja-JP" sz="900" u="none" strike="noStrike" dirty="0">
                          <a:effectLst/>
                          <a:latin typeface="うずらフォント" panose="02000609000000000000" pitchFamily="1" charset="-128"/>
                          <a:ea typeface="うずらフォント" panose="02000609000000000000" pitchFamily="1" charset="-128"/>
                        </a:rPr>
                        <a:t>5,000</a:t>
                      </a:r>
                      <a:endParaRPr kumimoji="1" lang="ja-JP" altLang="en-US" sz="900" dirty="0">
                        <a:latin typeface="うずらフォント" panose="02000609000000000000" pitchFamily="1" charset="-128"/>
                        <a:ea typeface="うずらフォント" panose="02000609000000000000" pitchFamily="1" charset="-128"/>
                      </a:endParaRPr>
                    </a:p>
                  </a:txBody>
                  <a:tcPr marL="9239" marR="9239" marT="9239" marB="0" anchor="ctr">
                    <a:solidFill>
                      <a:schemeClr val="accent4">
                        <a:lumMod val="20000"/>
                        <a:lumOff val="80000"/>
                      </a:schemeClr>
                    </a:solidFill>
                  </a:tcPr>
                </a:tc>
                <a:tc hMerge="1">
                  <a:txBody>
                    <a:bodyPr/>
                    <a:lstStyle/>
                    <a:p>
                      <a:endParaRPr kumimoji="1" lang="ja-JP" altLang="en-US"/>
                    </a:p>
                  </a:txBody>
                  <a:tcPr/>
                </a:tc>
                <a:tc gridSpan="3">
                  <a:txBody>
                    <a:bodyPr/>
                    <a:lstStyle/>
                    <a:p>
                      <a:pPr marL="0" marR="0" lvl="0" indent="0" algn="ctr" defTabSz="665722" rtl="0" eaLnBrk="1" fontAlgn="auto" latinLnBrk="0" hangingPunct="1">
                        <a:lnSpc>
                          <a:spcPct val="100000"/>
                        </a:lnSpc>
                        <a:spcBef>
                          <a:spcPts val="0"/>
                        </a:spcBef>
                        <a:spcAft>
                          <a:spcPts val="0"/>
                        </a:spcAft>
                        <a:buClrTx/>
                        <a:buSzTx/>
                        <a:buFontTx/>
                        <a:buNone/>
                        <a:tabLst/>
                        <a:defRPr/>
                      </a:pPr>
                      <a:r>
                        <a:rPr lang="en-US" altLang="ja-JP" sz="900" b="0" i="0" u="none" strike="noStrike" dirty="0">
                          <a:solidFill>
                            <a:srgbClr val="000000"/>
                          </a:solidFill>
                          <a:effectLst/>
                          <a:latin typeface="うずらフォント" panose="02000609000000000000" pitchFamily="1" charset="-128"/>
                          <a:ea typeface="うずらフォント" panose="02000609000000000000" pitchFamily="1" charset="-128"/>
                        </a:rPr>
                        <a:t>10,000</a:t>
                      </a:r>
                      <a:endParaRPr lang="ja-JP" altLang="en-US"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4">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gridSpan="2">
                  <a:txBody>
                    <a:bodyPr/>
                    <a:lstStyle/>
                    <a:p>
                      <a:pPr algn="ctr" fontAlgn="ctr"/>
                      <a:r>
                        <a:rPr lang="ja-JP" altLang="en-US" sz="700" u="none" strike="noStrike" dirty="0">
                          <a:effectLst/>
                          <a:latin typeface="うずらフォント" panose="02000609000000000000" pitchFamily="1" charset="-128"/>
                          <a:ea typeface="うずらフォント" panose="02000609000000000000" pitchFamily="1" charset="-128"/>
                        </a:rPr>
                        <a:t>ステップアップ</a:t>
                      </a:r>
                      <a:r>
                        <a:rPr lang="en-US" altLang="ja-JP" sz="700" u="none" strike="noStrike" dirty="0">
                          <a:effectLst/>
                          <a:latin typeface="うずらフォント" panose="02000609000000000000" pitchFamily="1" charset="-128"/>
                          <a:ea typeface="うずらフォント" panose="02000609000000000000" pitchFamily="1" charset="-128"/>
                        </a:rPr>
                        <a:t>B</a:t>
                      </a:r>
                      <a:endParaRPr lang="en-US" altLang="ja-JP"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rgbClr val="CCCCFF"/>
                    </a:solidFill>
                  </a:tcPr>
                </a:tc>
                <a:tc hMerge="1">
                  <a:txBody>
                    <a:bodyPr/>
                    <a:lstStyle/>
                    <a:p>
                      <a:pPr algn="ctr" fontAlgn="ct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239" marR="9239" marT="9239" marB="0" anchor="ctr">
                    <a:solidFill>
                      <a:srgbClr val="E8FEE4"/>
                    </a:solidFill>
                  </a:tcPr>
                </a:tc>
                <a:tc gridSpan="2">
                  <a:txBody>
                    <a:bodyPr/>
                    <a:lstStyle/>
                    <a:p>
                      <a:pPr algn="ctr" fontAlgn="ctr"/>
                      <a:r>
                        <a:rPr lang="en-US" altLang="ja-JP" sz="900" u="none" strike="noStrike" dirty="0">
                          <a:effectLst/>
                          <a:latin typeface="うずらフォント" panose="02000609000000000000" pitchFamily="1" charset="-128"/>
                          <a:ea typeface="うずらフォント" panose="02000609000000000000" pitchFamily="1" charset="-128"/>
                        </a:rPr>
                        <a:t>21,700</a:t>
                      </a:r>
                      <a:endParaRPr lang="en-US" altLang="ja-JP"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rgbClr val="CCCCFF"/>
                    </a:solidFill>
                  </a:tcPr>
                </a:tc>
                <a:tc hMerge="1">
                  <a:txBody>
                    <a:bodyPr/>
                    <a:lstStyle/>
                    <a:p>
                      <a:pPr algn="ctr" fontAlgn="ctr"/>
                      <a:r>
                        <a:rPr lang="en-US" altLang="ja-JP" sz="800" u="none" strike="noStrike" dirty="0">
                          <a:effectLst/>
                          <a:latin typeface="游ゴシック Light" panose="020B0300000000000000" pitchFamily="50" charset="-128"/>
                          <a:ea typeface="游ゴシック Light" panose="020B0300000000000000" pitchFamily="50" charset="-128"/>
                        </a:rPr>
                        <a:t>21,700</a:t>
                      </a:r>
                      <a:endParaRPr lang="en-US" altLang="ja-JP" sz="800" b="0" i="0" u="none" strike="noStrike" dirty="0">
                        <a:solidFill>
                          <a:srgbClr val="000000"/>
                        </a:solidFill>
                        <a:effectLst/>
                        <a:latin typeface="游ゴシック Light" panose="020B0300000000000000" pitchFamily="50" charset="-128"/>
                        <a:ea typeface="游ゴシック Light" panose="020B0300000000000000" pitchFamily="50" charset="-128"/>
                      </a:endParaRPr>
                    </a:p>
                  </a:txBody>
                  <a:tcPr marL="9239" marR="9239" marT="9239" marB="0" anchor="ctr">
                    <a:solidFill>
                      <a:srgbClr val="00B0F0"/>
                    </a:solidFill>
                  </a:tcPr>
                </a:tc>
                <a:tc gridSpan="3" vMerge="1">
                  <a:txBody>
                    <a:bodyPr/>
                    <a:lstStyle/>
                    <a:p>
                      <a:pPr algn="ctr" fontAlgn="ctr"/>
                      <a:endParaRPr lang="en-US" altLang="ja-JP" sz="800" b="0" i="0" u="none" strike="noStrike">
                        <a:solidFill>
                          <a:srgbClr val="000000"/>
                        </a:solidFill>
                        <a:effectLst/>
                        <a:latin typeface="游ゴシック Light" panose="020B0300000000000000" pitchFamily="50" charset="-128"/>
                        <a:ea typeface="游ゴシック Light" panose="020B0300000000000000" pitchFamily="50" charset="-128"/>
                      </a:endParaRPr>
                    </a:p>
                  </a:txBody>
                  <a:tcPr marL="9239" marR="9239" marT="9239" marB="0" anchor="ctr">
                    <a:solidFill>
                      <a:srgbClr val="00B0F0"/>
                    </a:solidFill>
                  </a:tcPr>
                </a:tc>
                <a:tc hMerge="1"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2083356511"/>
                  </a:ext>
                </a:extLst>
              </a:tr>
              <a:tr h="135807">
                <a:tc rowSpan="3" gridSpan="2">
                  <a:txBody>
                    <a:bodyPr/>
                    <a:lstStyle/>
                    <a:p>
                      <a:pPr algn="ctr" fontAlgn="ctr"/>
                      <a:r>
                        <a:rPr lang="ja-JP" altLang="en-US" sz="700" u="none" strike="noStrike" dirty="0">
                          <a:effectLst/>
                          <a:latin typeface="うずらフォント" panose="02000609000000000000" pitchFamily="1" charset="-128"/>
                          <a:ea typeface="うずらフォント" panose="02000609000000000000" pitchFamily="1" charset="-128"/>
                        </a:rPr>
                        <a:t>成人トランポリン　　　　　（チケット）</a:t>
                      </a: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rgbClr val="66FFFF"/>
                    </a:solidFill>
                  </a:tcPr>
                </a:tc>
                <a:tc rowSpan="3" hMerge="1">
                  <a:txBody>
                    <a:bodyPr/>
                    <a:lstStyle/>
                    <a:p>
                      <a:endParaRPr kumimoji="1" lang="ja-JP" altLang="en-US"/>
                    </a:p>
                  </a:txBody>
                  <a:tcPr/>
                </a:tc>
                <a:tc>
                  <a:txBody>
                    <a:bodyPr/>
                    <a:lstStyle/>
                    <a:p>
                      <a:pPr algn="ctr"/>
                      <a:r>
                        <a:rPr lang="ja-JP" altLang="en-US" sz="800" u="none" strike="noStrike" dirty="0">
                          <a:effectLst/>
                          <a:latin typeface="うずらフォント" panose="02000609000000000000" pitchFamily="1" charset="-128"/>
                          <a:ea typeface="うずらフォント" panose="02000609000000000000" pitchFamily="1" charset="-128"/>
                        </a:rPr>
                        <a:t>１回</a:t>
                      </a:r>
                      <a:endParaRPr kumimoji="1" lang="ja-JP" altLang="en-US" dirty="0">
                        <a:latin typeface="うずらフォント" panose="02000609000000000000" pitchFamily="1" charset="-128"/>
                        <a:ea typeface="うずらフォント" panose="02000609000000000000" pitchFamily="1" charset="-128"/>
                      </a:endParaRPr>
                    </a:p>
                  </a:txBody>
                  <a:tcPr marL="9239" marR="9239" marT="9239" marB="0" anchor="ctr">
                    <a:solidFill>
                      <a:srgbClr val="66FFFF"/>
                    </a:solidFill>
                  </a:tcPr>
                </a:tc>
                <a:tc gridSpan="4">
                  <a:txBody>
                    <a:bodyPr/>
                    <a:lstStyle/>
                    <a:p>
                      <a:pPr algn="ctr"/>
                      <a:r>
                        <a:rPr lang="en-US" altLang="ja-JP" sz="800" u="none" strike="noStrike" dirty="0">
                          <a:effectLst/>
                          <a:latin typeface="うずらフォント" panose="02000609000000000000" pitchFamily="1" charset="-128"/>
                          <a:ea typeface="うずらフォント" panose="02000609000000000000" pitchFamily="1" charset="-128"/>
                        </a:rPr>
                        <a:t>5</a:t>
                      </a:r>
                      <a:r>
                        <a:rPr lang="ja-JP" altLang="en-US" sz="800" u="none" strike="noStrike" dirty="0">
                          <a:effectLst/>
                          <a:latin typeface="うずらフォント" panose="02000609000000000000" pitchFamily="1" charset="-128"/>
                          <a:ea typeface="うずらフォント" panose="02000609000000000000" pitchFamily="1" charset="-128"/>
                        </a:rPr>
                        <a:t>回綴り</a:t>
                      </a:r>
                      <a:endParaRPr kumimoji="1" lang="ja-JP" altLang="en-US" dirty="0">
                        <a:latin typeface="うずらフォント" panose="02000609000000000000" pitchFamily="1" charset="-128"/>
                        <a:ea typeface="うずらフォント" panose="02000609000000000000" pitchFamily="1" charset="-128"/>
                      </a:endParaRPr>
                    </a:p>
                  </a:txBody>
                  <a:tcPr marL="9239" marR="9239" marT="9239" marB="0" anchor="ctr">
                    <a:solidFill>
                      <a:srgbClr val="66FF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ctr" fontAlgn="ctr"/>
                      <a:r>
                        <a:rPr lang="en-US" altLang="ja-JP" sz="800" u="none" strike="noStrike" dirty="0">
                          <a:effectLst/>
                          <a:latin typeface="うずらフォント" panose="02000609000000000000" pitchFamily="1" charset="-128"/>
                          <a:ea typeface="うずらフォント" panose="02000609000000000000" pitchFamily="1" charset="-128"/>
                        </a:rPr>
                        <a:t>11</a:t>
                      </a:r>
                      <a:r>
                        <a:rPr lang="ja-JP" altLang="en-US" sz="800" u="none" strike="noStrike" dirty="0">
                          <a:effectLst/>
                          <a:latin typeface="うずらフォント" panose="02000609000000000000" pitchFamily="1" charset="-128"/>
                          <a:ea typeface="うずらフォント" panose="02000609000000000000" pitchFamily="1" charset="-128"/>
                        </a:rPr>
                        <a:t>回綴り</a:t>
                      </a:r>
                      <a:endParaRPr lang="ja-JP" altLang="en-US"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rgbClr val="66FFFF"/>
                    </a:solidFill>
                  </a:tcPr>
                </a:tc>
                <a:tc hMerge="1">
                  <a:txBody>
                    <a:bodyPr/>
                    <a:lstStyle/>
                    <a:p>
                      <a:endParaRPr kumimoji="1" lang="ja-JP" altLang="en-US"/>
                    </a:p>
                  </a:txBody>
                  <a:tcPr/>
                </a:tc>
                <a:tc rowSpan="2" gridSpan="2">
                  <a:txBody>
                    <a:bodyPr/>
                    <a:lstStyle/>
                    <a:p>
                      <a:pPr marL="0" marR="0" lvl="0" indent="0" algn="ctr" defTabSz="665722" rtl="0" eaLnBrk="1" fontAlgn="ctr" latinLnBrk="0" hangingPunct="1">
                        <a:lnSpc>
                          <a:spcPct val="100000"/>
                        </a:lnSpc>
                        <a:spcBef>
                          <a:spcPts val="0"/>
                        </a:spcBef>
                        <a:spcAft>
                          <a:spcPts val="0"/>
                        </a:spcAft>
                        <a:buClrTx/>
                        <a:buSzTx/>
                        <a:buFontTx/>
                        <a:buNone/>
                        <a:tabLst/>
                        <a:defRPr/>
                      </a:pPr>
                      <a:r>
                        <a:rPr lang="zh-CN" altLang="en-US" sz="700" u="none" strike="noStrike" dirty="0">
                          <a:effectLst/>
                          <a:latin typeface="うずらフォント" panose="02000609000000000000" pitchFamily="1" charset="-128"/>
                          <a:ea typeface="うずらフォント" panose="02000609000000000000" pitchFamily="1" charset="-128"/>
                        </a:rPr>
                        <a:t>入会金（入会時）</a:t>
                      </a:r>
                      <a:endParaRPr lang="zh-CN"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6">
                        <a:lumMod val="20000"/>
                        <a:lumOff val="80000"/>
                      </a:schemeClr>
                    </a:solidFill>
                  </a:tcPr>
                </a:tc>
                <a:tc rowSpan="2" hMerge="1">
                  <a:txBody>
                    <a:bodyPr/>
                    <a:lstStyle/>
                    <a:p>
                      <a:pPr algn="ctr" fontAlgn="ctr"/>
                      <a:endPar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239" marR="9239" marT="9239" marB="0" anchor="ctr">
                    <a:solidFill>
                      <a:srgbClr val="E8FEE4"/>
                    </a:solidFill>
                  </a:tcPr>
                </a:tc>
                <a:tc rowSpan="3" gridSpan="5">
                  <a:txBody>
                    <a:bodyPr/>
                    <a:lstStyle/>
                    <a:p>
                      <a:pPr marL="0" marR="0" lvl="0" indent="0" algn="ctr" defTabSz="665722" rtl="0" eaLnBrk="1" fontAlgn="ctr" latinLnBrk="0" hangingPunct="1">
                        <a:lnSpc>
                          <a:spcPct val="100000"/>
                        </a:lnSpc>
                        <a:spcBef>
                          <a:spcPts val="0"/>
                        </a:spcBef>
                        <a:spcAft>
                          <a:spcPts val="0"/>
                        </a:spcAft>
                        <a:buClrTx/>
                        <a:buSzTx/>
                        <a:buFontTx/>
                        <a:buNone/>
                        <a:tabLst/>
                        <a:defRPr/>
                      </a:pPr>
                      <a:r>
                        <a:rPr lang="en-US" altLang="ja-JP" sz="900" u="none" strike="noStrike" dirty="0">
                          <a:effectLst/>
                          <a:latin typeface="うずらフォント" panose="02000609000000000000" pitchFamily="1" charset="-128"/>
                          <a:ea typeface="うずらフォント" panose="02000609000000000000" pitchFamily="1" charset="-128"/>
                        </a:rPr>
                        <a:t>3,240</a:t>
                      </a:r>
                      <a:endParaRPr kumimoji="1" lang="ja-JP" altLang="en-US" sz="1400" dirty="0">
                        <a:latin typeface="うずらフォント" panose="02000609000000000000" pitchFamily="1" charset="-128"/>
                        <a:ea typeface="うずらフォント" panose="02000609000000000000" pitchFamily="1" charset="-128"/>
                      </a:endParaRPr>
                    </a:p>
                  </a:txBody>
                  <a:tcPr marL="9239" marR="9239" marT="9239" marB="0" anchor="ctr">
                    <a:solidFill>
                      <a:schemeClr val="accent6">
                        <a:lumMod val="20000"/>
                        <a:lumOff val="80000"/>
                      </a:schemeClr>
                    </a:solidFill>
                  </a:tcPr>
                </a:tc>
                <a:tc rowSpan="3" hMerge="1">
                  <a:txBody>
                    <a:bodyPr/>
                    <a:lstStyle/>
                    <a:p>
                      <a:pPr algn="ctr" fontAlgn="ctr"/>
                      <a:endParaRPr lang="ja-JP" altLang="en-US" sz="700" b="0" i="0" u="none" strike="noStrike" dirty="0">
                        <a:solidFill>
                          <a:srgbClr val="000000"/>
                        </a:solidFill>
                        <a:effectLst/>
                        <a:latin typeface="游ゴシック Light" panose="020B0300000000000000" pitchFamily="50" charset="-128"/>
                        <a:ea typeface="游ゴシック Light" panose="020B0300000000000000" pitchFamily="50" charset="-128"/>
                      </a:endParaRPr>
                    </a:p>
                  </a:txBody>
                  <a:tcPr marL="9239" marR="9239" marT="9239" marB="0" anchor="ctr">
                    <a:solidFill>
                      <a:srgbClr val="00B0F0"/>
                    </a:solidFill>
                  </a:tcPr>
                </a:tc>
                <a:tc rowSpan="3" hMerge="1">
                  <a:txBody>
                    <a:bodyPr/>
                    <a:lstStyle/>
                    <a:p>
                      <a:pPr algn="ctr" fontAlgn="ctr"/>
                      <a:endParaRPr lang="ja-JP"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6">
                        <a:lumMod val="20000"/>
                        <a:lumOff val="80000"/>
                      </a:schemeClr>
                    </a:solidFill>
                  </a:tcPr>
                </a:tc>
                <a:tc rowSpan="3" hMerge="1">
                  <a:txBody>
                    <a:bodyPr/>
                    <a:lstStyle/>
                    <a:p>
                      <a:pPr algn="ctr" fontAlgn="ctr"/>
                      <a:endParaRPr lang="ja-JP" altLang="en-US"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6">
                        <a:lumMod val="20000"/>
                        <a:lumOff val="80000"/>
                      </a:schemeClr>
                    </a:solidFill>
                  </a:tcPr>
                </a:tc>
                <a:tc rowSpan="3" hMerge="1">
                  <a:txBody>
                    <a:bodyPr/>
                    <a:lstStyle/>
                    <a:p>
                      <a:endParaRPr kumimoji="1" lang="ja-JP" altLang="en-US"/>
                    </a:p>
                  </a:txBody>
                  <a:tcPr/>
                </a:tc>
                <a:extLst>
                  <a:ext uri="{0D108BD9-81ED-4DB2-BD59-A6C34878D82A}">
                    <a16:rowId xmlns:a16="http://schemas.microsoft.com/office/drawing/2014/main" val="1234073576"/>
                  </a:ext>
                </a:extLst>
              </a:tr>
              <a:tr h="0">
                <a:tc gridSpan="2" vMerge="1">
                  <a:txBody>
                    <a:bodyPr/>
                    <a:lstStyle/>
                    <a:p>
                      <a:endParaRPr kumimoji="1" lang="ja-JP" altLang="en-US"/>
                    </a:p>
                  </a:txBody>
                  <a:tcPr/>
                </a:tc>
                <a:tc hMerge="1" vMerge="1">
                  <a:txBody>
                    <a:bodyPr/>
                    <a:lstStyle/>
                    <a:p>
                      <a:endParaRPr kumimoji="1" lang="ja-JP" altLang="en-US"/>
                    </a:p>
                  </a:txBody>
                  <a:tcPr/>
                </a:tc>
                <a:tc rowSpan="2">
                  <a:txBody>
                    <a:bodyPr/>
                    <a:lstStyle/>
                    <a:p>
                      <a:pPr algn="ctr"/>
                      <a:r>
                        <a:rPr lang="en-US" altLang="ja-JP" sz="900" u="none" strike="noStrike" dirty="0">
                          <a:effectLst/>
                          <a:latin typeface="うずらフォント" panose="02000609000000000000" pitchFamily="1" charset="-128"/>
                          <a:ea typeface="うずらフォント" panose="02000609000000000000" pitchFamily="1" charset="-128"/>
                        </a:rPr>
                        <a:t>1,300</a:t>
                      </a:r>
                      <a:endParaRPr kumimoji="1" lang="ja-JP" altLang="en-US" sz="1400" dirty="0">
                        <a:latin typeface="うずらフォント" panose="02000609000000000000" pitchFamily="1" charset="-128"/>
                        <a:ea typeface="うずらフォント" panose="02000609000000000000" pitchFamily="1" charset="-128"/>
                      </a:endParaRPr>
                    </a:p>
                  </a:txBody>
                  <a:tcPr marL="9239" marR="9239" marT="9239" marB="0" anchor="ctr">
                    <a:solidFill>
                      <a:srgbClr val="66FFFF"/>
                    </a:solidFill>
                  </a:tcPr>
                </a:tc>
                <a:tc rowSpan="2" gridSpan="4">
                  <a:txBody>
                    <a:bodyPr/>
                    <a:lstStyle/>
                    <a:p>
                      <a:pPr algn="ctr"/>
                      <a:r>
                        <a:rPr lang="en-US" altLang="ja-JP" sz="900" u="none" strike="noStrike" dirty="0">
                          <a:effectLst/>
                          <a:latin typeface="うずらフォント" panose="02000609000000000000" pitchFamily="1" charset="-128"/>
                          <a:ea typeface="うずらフォント" panose="02000609000000000000" pitchFamily="1" charset="-128"/>
                        </a:rPr>
                        <a:t>6,000</a:t>
                      </a:r>
                      <a:endParaRPr kumimoji="1" lang="ja-JP" altLang="en-US" sz="1400" dirty="0">
                        <a:latin typeface="うずらフォント" panose="02000609000000000000" pitchFamily="1" charset="-128"/>
                        <a:ea typeface="うずらフォント" panose="02000609000000000000" pitchFamily="1" charset="-128"/>
                      </a:endParaRPr>
                    </a:p>
                  </a:txBody>
                  <a:tcPr marL="9239" marR="9239" marT="9239" marB="0" anchor="ctr">
                    <a:solidFill>
                      <a:srgbClr val="66FFFF"/>
                    </a:solidFill>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rowSpan="2" gridSpan="2">
                  <a:txBody>
                    <a:bodyPr/>
                    <a:lstStyle/>
                    <a:p>
                      <a:pPr algn="ctr" fontAlgn="ctr"/>
                      <a:r>
                        <a:rPr lang="en-US" altLang="ja-JP" sz="900" u="none" strike="noStrike" dirty="0">
                          <a:effectLst/>
                          <a:latin typeface="うずらフォント" panose="02000609000000000000" pitchFamily="1" charset="-128"/>
                          <a:ea typeface="うずらフォント" panose="02000609000000000000" pitchFamily="1" charset="-128"/>
                        </a:rPr>
                        <a:t>13,000</a:t>
                      </a:r>
                      <a:endParaRPr lang="en-US" altLang="ja-JP"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rgbClr val="66FFFF"/>
                    </a:solidFill>
                  </a:tcPr>
                </a:tc>
                <a:tc rowSpan="2" h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gridSpan="5" vMerge="1">
                  <a:txBody>
                    <a:bodyPr/>
                    <a:lstStyle/>
                    <a:p>
                      <a:pPr algn="ctr"/>
                      <a:endParaRPr kumimoji="1" lang="ja-JP" altLang="en-US" sz="1400" dirty="0">
                        <a:latin typeface="うずらフォント" panose="02000609000000000000" pitchFamily="1" charset="-128"/>
                        <a:ea typeface="うずらフォント" panose="02000609000000000000" pitchFamily="1" charset="-128"/>
                      </a:endParaRPr>
                    </a:p>
                  </a:txBody>
                  <a:tcPr marL="9239" marR="9239" marT="9239" marB="0" anchor="ctr">
                    <a:solidFill>
                      <a:schemeClr val="accent6">
                        <a:lumMod val="20000"/>
                        <a:lumOff val="80000"/>
                      </a:schemeClr>
                    </a:solidFill>
                  </a:tcPr>
                </a:tc>
                <a:tc hMerge="1" vMerge="1">
                  <a:txBody>
                    <a:bodyPr/>
                    <a:lstStyle/>
                    <a:p>
                      <a:pPr algn="ctr"/>
                      <a:endParaRPr kumimoji="1" lang="ja-JP" altLang="en-US" dirty="0"/>
                    </a:p>
                  </a:txBody>
                  <a:tcPr marL="9239" marR="9239" marT="9239" marB="0" anchor="ctr">
                    <a:solidFill>
                      <a:srgbClr val="00B0F0"/>
                    </a:solidFill>
                  </a:tcPr>
                </a:tc>
                <a:tc hMerge="1" vMerge="1">
                  <a:txBody>
                    <a:bodyPr/>
                    <a:lstStyle/>
                    <a:p>
                      <a:pPr algn="ctr"/>
                      <a:endParaRPr kumimoji="1" lang="ja-JP" altLang="en-US" sz="1400" dirty="0">
                        <a:latin typeface="うずらフォント" panose="02000609000000000000" pitchFamily="1" charset="-128"/>
                        <a:ea typeface="うずらフォント" panose="02000609000000000000" pitchFamily="1" charset="-128"/>
                      </a:endParaRPr>
                    </a:p>
                  </a:txBody>
                  <a:tcPr marL="9239" marR="9239" marT="9239" marB="0" anchor="ctr">
                    <a:solidFill>
                      <a:schemeClr val="accent6">
                        <a:lumMod val="20000"/>
                        <a:lumOff val="80000"/>
                      </a:schemeClr>
                    </a:solidFill>
                  </a:tcPr>
                </a:tc>
                <a:tc hMerge="1" vMerge="1">
                  <a:txBody>
                    <a:bodyPr/>
                    <a:lstStyle/>
                    <a:p>
                      <a:pPr algn="ctr" fontAlgn="ctr"/>
                      <a:endParaRPr lang="ja-JP" altLang="en-US"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6">
                        <a:lumMod val="20000"/>
                        <a:lumOff val="80000"/>
                      </a:schemeClr>
                    </a:solidFill>
                  </a:tcPr>
                </a:tc>
                <a:tc hMerge="1" vMerge="1">
                  <a:txBody>
                    <a:bodyPr/>
                    <a:lstStyle/>
                    <a:p>
                      <a:endParaRPr kumimoji="1" lang="ja-JP" altLang="en-US"/>
                    </a:p>
                  </a:txBody>
                  <a:tcPr/>
                </a:tc>
                <a:extLst>
                  <a:ext uri="{0D108BD9-81ED-4DB2-BD59-A6C34878D82A}">
                    <a16:rowId xmlns:a16="http://schemas.microsoft.com/office/drawing/2014/main" val="2031649445"/>
                  </a:ext>
                </a:extLst>
              </a:tr>
              <a:tr h="143697">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gridSpan="2">
                  <a:txBody>
                    <a:bodyPr/>
                    <a:lstStyle/>
                    <a:p>
                      <a:pPr marL="0" marR="0" lvl="0" indent="0" algn="ctr" defTabSz="665722" rtl="0" eaLnBrk="1" fontAlgn="ctr" latinLnBrk="0" hangingPunct="1">
                        <a:lnSpc>
                          <a:spcPct val="100000"/>
                        </a:lnSpc>
                        <a:spcBef>
                          <a:spcPts val="0"/>
                        </a:spcBef>
                        <a:spcAft>
                          <a:spcPts val="0"/>
                        </a:spcAft>
                        <a:buClrTx/>
                        <a:buSzTx/>
                        <a:buFontTx/>
                        <a:buNone/>
                        <a:tabLst/>
                        <a:defRPr/>
                      </a:pPr>
                      <a:r>
                        <a:rPr lang="zh-CN" altLang="en-US" sz="700" u="none" strike="noStrike" dirty="0">
                          <a:effectLst/>
                          <a:latin typeface="うずらフォント" panose="02000609000000000000" pitchFamily="1" charset="-128"/>
                          <a:ea typeface="うずらフォント" panose="02000609000000000000" pitchFamily="1" charset="-128"/>
                        </a:rPr>
                        <a:t>年会費（入会月）</a:t>
                      </a:r>
                      <a:endParaRPr lang="zh-CN" altLang="en-US" sz="7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6">
                        <a:lumMod val="20000"/>
                        <a:lumOff val="80000"/>
                      </a:schemeClr>
                    </a:solidFill>
                  </a:tcPr>
                </a:tc>
                <a:tc hMerge="1">
                  <a:txBody>
                    <a:bodyPr/>
                    <a:lstStyle/>
                    <a:p>
                      <a:endParaRPr kumimoji="1" lang="ja-JP" altLang="en-US"/>
                    </a:p>
                  </a:txBody>
                  <a:tcPr/>
                </a:tc>
                <a:tc gridSpan="5"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3501613357"/>
                  </a:ext>
                </a:extLst>
              </a:tr>
              <a:tr h="135807">
                <a:tc gridSpan="2">
                  <a:txBody>
                    <a:bodyPr/>
                    <a:lstStyle/>
                    <a:p>
                      <a:pPr algn="ctr" fontAlgn="ctr"/>
                      <a:r>
                        <a:rPr lang="ja-JP" altLang="en-US" sz="600" u="none" strike="noStrike" dirty="0">
                          <a:effectLst/>
                          <a:latin typeface="うずらフォント" panose="02000609000000000000" pitchFamily="1" charset="-128"/>
                          <a:ea typeface="うずらフォント" panose="02000609000000000000" pitchFamily="1" charset="-128"/>
                        </a:rPr>
                        <a:t>＊＋器械体操２回</a:t>
                      </a:r>
                      <a:endPar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a:txBody>
                    <a:bodyPr/>
                    <a:lstStyle/>
                    <a:p>
                      <a:endParaRPr kumimoji="1" lang="ja-JP" altLang="en-US"/>
                    </a:p>
                  </a:txBody>
                  <a:tcPr/>
                </a:tc>
                <a:tc gridSpan="3">
                  <a:txBody>
                    <a:bodyPr/>
                    <a:lstStyle/>
                    <a:p>
                      <a:pPr algn="ctr" fontAlgn="ctr"/>
                      <a:r>
                        <a:rPr lang="en-US" altLang="ja-JP" sz="800" u="none" strike="noStrike" dirty="0">
                          <a:effectLst/>
                          <a:latin typeface="うずらフォント" panose="02000609000000000000" pitchFamily="1" charset="-128"/>
                          <a:ea typeface="うずらフォント" panose="02000609000000000000" pitchFamily="1" charset="-128"/>
                        </a:rPr>
                        <a:t>14,140</a:t>
                      </a:r>
                      <a:endParaRPr lang="en-US" altLang="ja-JP"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gridSpan="4">
                  <a:txBody>
                    <a:bodyPr/>
                    <a:lstStyle/>
                    <a:p>
                      <a:pPr algn="ctr" fontAlgn="ctr"/>
                      <a:r>
                        <a:rPr lang="ja-JP" altLang="en-US" sz="600" u="none" strike="noStrike" dirty="0">
                          <a:effectLst/>
                          <a:latin typeface="うずらフォント" panose="02000609000000000000" pitchFamily="1" charset="-128"/>
                          <a:ea typeface="うずらフォント" panose="02000609000000000000" pitchFamily="1" charset="-128"/>
                        </a:rPr>
                        <a:t>＊＋器械体操３回</a:t>
                      </a:r>
                      <a:endParaRPr lang="en-US" altLang="ja-JP"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ctr" fontAlgn="ctr"/>
                      <a:r>
                        <a:rPr lang="en-US" altLang="ja-JP" sz="800" u="none" strike="noStrike" dirty="0">
                          <a:effectLst/>
                          <a:latin typeface="うずらフォント" panose="02000609000000000000" pitchFamily="1" charset="-128"/>
                          <a:ea typeface="うずらフォント" panose="02000609000000000000" pitchFamily="1" charset="-128"/>
                        </a:rPr>
                        <a:t>15,220</a:t>
                      </a:r>
                      <a:endParaRPr lang="en-US" altLang="ja-JP"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a:txBody>
                    <a:bodyPr/>
                    <a:lstStyle/>
                    <a:p>
                      <a:pPr algn="ctr" fontAlgn="ct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239" marR="9239" marT="9239" marB="0" anchor="ctr">
                    <a:solidFill>
                      <a:srgbClr val="E8FEE4"/>
                    </a:solidFill>
                  </a:tcPr>
                </a:tc>
                <a:tc gridSpan="3">
                  <a:txBody>
                    <a:bodyPr/>
                    <a:lstStyle/>
                    <a:p>
                      <a:pPr algn="ctr" fontAlgn="ctr"/>
                      <a:r>
                        <a:rPr lang="ja-JP" altLang="en-US" sz="600" u="none" strike="noStrike" dirty="0">
                          <a:effectLst/>
                          <a:latin typeface="うずらフォント" panose="02000609000000000000" pitchFamily="1" charset="-128"/>
                          <a:ea typeface="うずらフォント" panose="02000609000000000000" pitchFamily="1" charset="-128"/>
                        </a:rPr>
                        <a:t>＊＋ステップアッププレ３回</a:t>
                      </a:r>
                      <a:endParaRPr lang="en-US" altLang="ja-JP"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a:txBody>
                    <a:bodyPr/>
                    <a:lstStyle/>
                    <a:p>
                      <a:pPr algn="ctr" fontAlgn="ctr"/>
                      <a:r>
                        <a:rPr lang="ja-JP" altLang="en-US" sz="600" u="none" strike="noStrike" dirty="0">
                          <a:effectLst/>
                          <a:latin typeface="游ゴシック Light" panose="020B0300000000000000" pitchFamily="50" charset="-128"/>
                          <a:ea typeface="游ゴシック Light" panose="020B0300000000000000" pitchFamily="50" charset="-128"/>
                        </a:rPr>
                        <a:t>＊＋ステップアッププレ３回</a:t>
                      </a:r>
                      <a:endParaRPr lang="en-US" altLang="ja-JP" sz="800" b="0" i="0" u="none" strike="noStrike" dirty="0">
                        <a:solidFill>
                          <a:srgbClr val="000000"/>
                        </a:solidFill>
                        <a:effectLst/>
                        <a:latin typeface="游ゴシック Light" panose="020B0300000000000000" pitchFamily="50" charset="-128"/>
                        <a:ea typeface="游ゴシック Light" panose="020B0300000000000000" pitchFamily="50" charset="-128"/>
                      </a:endParaRPr>
                    </a:p>
                  </a:txBody>
                  <a:tcPr marL="9239" marR="9239" marT="9239" marB="0" anchor="ctr">
                    <a:solidFill>
                      <a:srgbClr val="00B0F0"/>
                    </a:solidFill>
                  </a:tcPr>
                </a:tc>
                <a:tc hMerge="1">
                  <a:txBody>
                    <a:bodyPr/>
                    <a:lstStyle/>
                    <a:p>
                      <a:endParaRPr kumimoji="1" lang="ja-JP" altLang="en-US"/>
                    </a:p>
                  </a:txBody>
                  <a:tcPr/>
                </a:tc>
                <a:tc gridSpan="2">
                  <a:txBody>
                    <a:bodyPr/>
                    <a:lstStyle/>
                    <a:p>
                      <a:pPr algn="ctr"/>
                      <a:r>
                        <a:rPr lang="en-US" altLang="ja-JP" sz="800" u="none" strike="noStrike" dirty="0">
                          <a:effectLst/>
                          <a:latin typeface="うずらフォント" panose="02000609000000000000" pitchFamily="1" charset="-128"/>
                          <a:ea typeface="うずらフォント" panose="02000609000000000000" pitchFamily="1" charset="-128"/>
                        </a:rPr>
                        <a:t>20,080</a:t>
                      </a:r>
                      <a:endParaRPr kumimoji="1" lang="ja-JP" altLang="en-US" dirty="0">
                        <a:latin typeface="うずらフォント" panose="02000609000000000000" pitchFamily="1" charset="-128"/>
                        <a:ea typeface="うずらフォント" panose="02000609000000000000" pitchFamily="1" charset="-128"/>
                      </a:endParaRPr>
                    </a:p>
                  </a:txBody>
                  <a:tcPr marL="9239" marR="9239" marT="9239" marB="0" anchor="ctr">
                    <a:solidFill>
                      <a:schemeClr val="accent1">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738971861"/>
                  </a:ext>
                </a:extLst>
              </a:tr>
            </a:tbl>
          </a:graphicData>
        </a:graphic>
      </p:graphicFrame>
    </p:spTree>
    <p:extLst>
      <p:ext uri="{BB962C8B-B14F-4D97-AF65-F5344CB8AC3E}">
        <p14:creationId xmlns:p14="http://schemas.microsoft.com/office/powerpoint/2010/main" val="653308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図 33">
            <a:extLst>
              <a:ext uri="{FF2B5EF4-FFF2-40B4-BE49-F238E27FC236}">
                <a16:creationId xmlns:a16="http://schemas.microsoft.com/office/drawing/2014/main" id="{97B97E67-E680-46B0-81B6-98481124AE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41" b="11451"/>
          <a:stretch/>
        </p:blipFill>
        <p:spPr>
          <a:xfrm>
            <a:off x="2143621" y="5475891"/>
            <a:ext cx="1898995" cy="1177552"/>
          </a:xfrm>
          <a:prstGeom prst="rect">
            <a:avLst/>
          </a:prstGeom>
        </p:spPr>
      </p:pic>
      <p:grpSp>
        <p:nvGrpSpPr>
          <p:cNvPr id="30" name="グループ化 29">
            <a:extLst>
              <a:ext uri="{FF2B5EF4-FFF2-40B4-BE49-F238E27FC236}">
                <a16:creationId xmlns:a16="http://schemas.microsoft.com/office/drawing/2014/main" id="{72E89331-ED2F-4CF2-9F71-32096BE4ED70}"/>
              </a:ext>
            </a:extLst>
          </p:cNvPr>
          <p:cNvGrpSpPr/>
          <p:nvPr/>
        </p:nvGrpSpPr>
        <p:grpSpPr>
          <a:xfrm>
            <a:off x="6604442" y="5376442"/>
            <a:ext cx="3150761" cy="1427137"/>
            <a:chOff x="2655465" y="5327369"/>
            <a:chExt cx="2756738" cy="1347935"/>
          </a:xfrm>
        </p:grpSpPr>
        <p:pic>
          <p:nvPicPr>
            <p:cNvPr id="31" name="図 30" descr="「看板イラスト」の画像検索結果">
              <a:extLst>
                <a:ext uri="{FF2B5EF4-FFF2-40B4-BE49-F238E27FC236}">
                  <a16:creationId xmlns:a16="http://schemas.microsoft.com/office/drawing/2014/main" id="{4BEC0D38-0CEC-410D-B42B-A90B04B9EF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987" b="16333"/>
            <a:stretch/>
          </p:blipFill>
          <p:spPr bwMode="auto">
            <a:xfrm>
              <a:off x="2655465" y="5327369"/>
              <a:ext cx="2626416" cy="1347935"/>
            </a:xfrm>
            <a:prstGeom prst="rect">
              <a:avLst/>
            </a:prstGeom>
            <a:noFill/>
            <a:extLst>
              <a:ext uri="{909E8E84-426E-40DD-AFC4-6F175D3DCCD1}">
                <a14:hiddenFill xmlns:a14="http://schemas.microsoft.com/office/drawing/2010/main">
                  <a:solidFill>
                    <a:srgbClr val="FFFFFF"/>
                  </a:solidFill>
                </a14:hiddenFill>
              </a:ext>
            </a:extLst>
          </p:spPr>
        </p:pic>
        <p:sp>
          <p:nvSpPr>
            <p:cNvPr id="32" name="テキスト ボックス 9">
              <a:extLst>
                <a:ext uri="{FF2B5EF4-FFF2-40B4-BE49-F238E27FC236}">
                  <a16:creationId xmlns:a16="http://schemas.microsoft.com/office/drawing/2014/main" id="{D769D7ED-E8E1-4CC4-BD03-239C122CED29}"/>
                </a:ext>
              </a:extLst>
            </p:cNvPr>
            <p:cNvSpPr txBox="1"/>
            <p:nvPr/>
          </p:nvSpPr>
          <p:spPr>
            <a:xfrm>
              <a:off x="2874963" y="5596328"/>
              <a:ext cx="2537240" cy="953218"/>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514003">
                <a:defRPr/>
              </a:pPr>
              <a:r>
                <a:rPr lang="ja-JP" altLang="ja-JP" sz="1000" dirty="0">
                  <a:latin typeface="ARＰＯＰ４B" panose="040B0809000000000000" pitchFamily="49" charset="-128"/>
                  <a:ea typeface="ARＰＯＰ４B" panose="040B0809000000000000" pitchFamily="49" charset="-128"/>
                </a:rPr>
                <a:t>〒</a:t>
              </a:r>
              <a:r>
                <a:rPr lang="en-US" altLang="ja-JP" sz="1000" dirty="0">
                  <a:latin typeface="ARＰＯＰ４B" panose="040B0809000000000000" pitchFamily="49" charset="-128"/>
                  <a:ea typeface="ARＰＯＰ４B" panose="040B0809000000000000" pitchFamily="49" charset="-128"/>
                </a:rPr>
                <a:t>193-0824</a:t>
              </a:r>
              <a:r>
                <a:rPr lang="ja-JP" altLang="ja-JP" sz="1000" dirty="0">
                  <a:latin typeface="ARＰＯＰ４B" panose="040B0809000000000000" pitchFamily="49" charset="-128"/>
                  <a:ea typeface="ARＰＯＰ４B" panose="040B0809000000000000" pitchFamily="49" charset="-128"/>
                </a:rPr>
                <a:t>　八王子市長房町７５</a:t>
              </a:r>
              <a:endParaRPr lang="en-US" altLang="ja-JP" sz="1000" dirty="0">
                <a:latin typeface="ARＰＯＰ４B" panose="040B0809000000000000" pitchFamily="49" charset="-128"/>
                <a:ea typeface="ARＰＯＰ４B" panose="040B0809000000000000" pitchFamily="49" charset="-128"/>
              </a:endParaRPr>
            </a:p>
            <a:p>
              <a:r>
                <a:rPr lang="ja-JP" altLang="en-US" sz="1000" dirty="0">
                  <a:latin typeface="ARＰＯＰ４B" panose="040B0809000000000000" pitchFamily="49" charset="-128"/>
                  <a:ea typeface="ARＰＯＰ４B" panose="040B0809000000000000" pitchFamily="49" charset="-128"/>
                </a:rPr>
                <a:t>ＪＲ中央線「西八王子駅」より徒歩１５分</a:t>
              </a:r>
              <a:endParaRPr lang="en-US" altLang="ja-JP" sz="1000" dirty="0">
                <a:latin typeface="ARＰＯＰ４B" panose="040B0809000000000000" pitchFamily="49" charset="-128"/>
                <a:ea typeface="ARＰＯＰ４B" panose="040B0809000000000000" pitchFamily="49" charset="-128"/>
              </a:endParaRPr>
            </a:p>
            <a:p>
              <a:r>
                <a:rPr lang="ja-JP" altLang="en-US" sz="1000" dirty="0">
                  <a:latin typeface="ARＰＯＰ４B" panose="040B0809000000000000" pitchFamily="49" charset="-128"/>
                  <a:ea typeface="ARＰＯＰ４B" panose="040B0809000000000000" pitchFamily="49" charset="-128"/>
                </a:rPr>
                <a:t>西東京バス「富士森高校経由長房団地」</a:t>
              </a:r>
              <a:endParaRPr lang="en-US" altLang="ja-JP" sz="1000" dirty="0">
                <a:latin typeface="ARＰＯＰ４B" panose="040B0809000000000000" pitchFamily="49" charset="-128"/>
                <a:ea typeface="ARＰＯＰ４B" panose="040B0809000000000000" pitchFamily="49" charset="-128"/>
              </a:endParaRPr>
            </a:p>
            <a:p>
              <a:r>
                <a:rPr lang="ja-JP" altLang="en-US" sz="1000" dirty="0">
                  <a:latin typeface="ARＰＯＰ４B" panose="040B0809000000000000" pitchFamily="49" charset="-128"/>
                  <a:ea typeface="ARＰＯＰ４B" panose="040B0809000000000000" pitchFamily="49" charset="-128"/>
                </a:rPr>
                <a:t>または「富士森高校経由城山手」行</a:t>
              </a:r>
              <a:endParaRPr lang="en-US" altLang="ja-JP" sz="1000" dirty="0">
                <a:latin typeface="ARＰＯＰ４B" panose="040B0809000000000000" pitchFamily="49" charset="-128"/>
                <a:ea typeface="ARＰＯＰ４B" panose="040B0809000000000000" pitchFamily="49" charset="-128"/>
              </a:endParaRPr>
            </a:p>
            <a:p>
              <a:r>
                <a:rPr lang="ja-JP" altLang="en-US" sz="1000" dirty="0">
                  <a:latin typeface="ARＰＯＰ４B" panose="040B0809000000000000" pitchFamily="49" charset="-128"/>
                  <a:ea typeface="ARＰＯＰ４B" panose="040B0809000000000000" pitchFamily="49" charset="-128"/>
                </a:rPr>
                <a:t>「富士森高校前」下車徒歩３分</a:t>
              </a:r>
              <a:endParaRPr lang="ja-JP" altLang="en-US" sz="1444" dirty="0">
                <a:latin typeface="ARＰＯＰ４B" panose="040B0809000000000000" pitchFamily="49" charset="-128"/>
                <a:ea typeface="ARＰＯＰ４B" panose="040B0809000000000000" pitchFamily="49" charset="-128"/>
              </a:endParaRPr>
            </a:p>
          </p:txBody>
        </p:sp>
      </p:grpSp>
      <p:sp>
        <p:nvSpPr>
          <p:cNvPr id="18" name="正方形/長方形 17">
            <a:extLst>
              <a:ext uri="{FF2B5EF4-FFF2-40B4-BE49-F238E27FC236}">
                <a16:creationId xmlns:a16="http://schemas.microsoft.com/office/drawing/2014/main" id="{B33166E1-837A-4F28-A120-13BAF81F54BD}"/>
              </a:ext>
            </a:extLst>
          </p:cNvPr>
          <p:cNvSpPr/>
          <p:nvPr/>
        </p:nvSpPr>
        <p:spPr>
          <a:xfrm>
            <a:off x="2290035" y="34137"/>
            <a:ext cx="5325930" cy="585442"/>
          </a:xfrm>
          <a:prstGeom prst="rect">
            <a:avLst/>
          </a:prstGeom>
          <a:noFill/>
        </p:spPr>
        <p:txBody>
          <a:bodyPr wrap="square" lIns="51396" tIns="25698" rIns="51396" bIns="25698">
            <a:spAutoFit/>
          </a:bodyPr>
          <a:lstStyle/>
          <a:p>
            <a:pPr algn="ctr"/>
            <a:r>
              <a:rPr lang="ja-JP" altLang="en-US" sz="3467" b="1" dirty="0">
                <a:ln w="10160">
                  <a:solidFill>
                    <a:schemeClr val="accent5"/>
                  </a:solidFill>
                  <a:prstDash val="solid"/>
                </a:ln>
                <a:pattFill prst="pct70">
                  <a:fgClr>
                    <a:srgbClr val="00B0F0"/>
                  </a:fgClr>
                  <a:bgClr>
                    <a:schemeClr val="bg1"/>
                  </a:bgClr>
                </a:pattFill>
                <a:effectLst>
                  <a:outerShdw blurRad="38100" dist="22860" dir="5400000" algn="tl" rotWithShape="0">
                    <a:srgbClr val="000000">
                      <a:alpha val="30000"/>
                    </a:srgbClr>
                  </a:outerShdw>
                </a:effectLst>
                <a:latin typeface="みきゆフォント もこもり黒β" panose="02000600000000000000" pitchFamily="2" charset="-128"/>
                <a:ea typeface="みきゆフォント もこもり黒β" panose="02000600000000000000" pitchFamily="2" charset="-128"/>
              </a:rPr>
              <a:t>白百合ジョイスポーツクラブ</a:t>
            </a:r>
          </a:p>
        </p:txBody>
      </p:sp>
      <p:pic>
        <p:nvPicPr>
          <p:cNvPr id="26" name="図 25">
            <a:extLst>
              <a:ext uri="{FF2B5EF4-FFF2-40B4-BE49-F238E27FC236}">
                <a16:creationId xmlns:a16="http://schemas.microsoft.com/office/drawing/2014/main" id="{266D9E1C-C31D-4DE5-834C-1B4D48DD6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295" t="12727" b="-5169"/>
          <a:stretch/>
        </p:blipFill>
        <p:spPr>
          <a:xfrm>
            <a:off x="357515" y="5460714"/>
            <a:ext cx="1699885" cy="1281470"/>
          </a:xfrm>
          <a:prstGeom prst="rect">
            <a:avLst/>
          </a:prstGeom>
        </p:spPr>
      </p:pic>
      <p:pic>
        <p:nvPicPr>
          <p:cNvPr id="33" name="図 32">
            <a:extLst>
              <a:ext uri="{FF2B5EF4-FFF2-40B4-BE49-F238E27FC236}">
                <a16:creationId xmlns:a16="http://schemas.microsoft.com/office/drawing/2014/main" id="{A5F932B2-3B75-4AB5-A7F6-BAEA94A725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554" r="5666" b="14326"/>
          <a:stretch/>
        </p:blipFill>
        <p:spPr>
          <a:xfrm>
            <a:off x="4709461" y="4824396"/>
            <a:ext cx="1515453" cy="1189367"/>
          </a:xfrm>
          <a:prstGeom prst="rect">
            <a:avLst/>
          </a:prstGeom>
        </p:spPr>
      </p:pic>
      <p:pic>
        <p:nvPicPr>
          <p:cNvPr id="28" name="図 27" descr="sirayuri%20chizu">
            <a:extLst>
              <a:ext uri="{FF2B5EF4-FFF2-40B4-BE49-F238E27FC236}">
                <a16:creationId xmlns:a16="http://schemas.microsoft.com/office/drawing/2014/main" id="{518CCAE1-07D3-4B93-BB1B-CD49F65B01B6}"/>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6395197" y="3349319"/>
            <a:ext cx="3211057" cy="2039583"/>
          </a:xfrm>
          <a:prstGeom prst="rect">
            <a:avLst/>
          </a:prstGeom>
          <a:noFill/>
          <a:ln w="44450" cmpd="dbl">
            <a:solidFill>
              <a:srgbClr val="00B050"/>
            </a:solidFill>
          </a:ln>
        </p:spPr>
      </p:pic>
      <p:pic>
        <p:nvPicPr>
          <p:cNvPr id="27" name="図 26">
            <a:extLst>
              <a:ext uri="{FF2B5EF4-FFF2-40B4-BE49-F238E27FC236}">
                <a16:creationId xmlns:a16="http://schemas.microsoft.com/office/drawing/2014/main" id="{6C095F42-400F-4DD2-86A2-1AFE22413A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 r="11502" b="5871"/>
          <a:stretch/>
        </p:blipFill>
        <p:spPr>
          <a:xfrm>
            <a:off x="4114816" y="5688654"/>
            <a:ext cx="1495124" cy="951839"/>
          </a:xfrm>
          <a:prstGeom prst="rect">
            <a:avLst/>
          </a:prstGeom>
        </p:spPr>
      </p:pic>
      <p:sp>
        <p:nvSpPr>
          <p:cNvPr id="37" name="テキスト ボックス 37">
            <a:extLst>
              <a:ext uri="{FF2B5EF4-FFF2-40B4-BE49-F238E27FC236}">
                <a16:creationId xmlns:a16="http://schemas.microsoft.com/office/drawing/2014/main" id="{568DE0EE-CA1E-42F3-8EFF-F7DCBDD8D8FB}"/>
              </a:ext>
            </a:extLst>
          </p:cNvPr>
          <p:cNvSpPr txBox="1"/>
          <p:nvPr/>
        </p:nvSpPr>
        <p:spPr>
          <a:xfrm>
            <a:off x="200304" y="801508"/>
            <a:ext cx="2544830" cy="1223412"/>
          </a:xfrm>
          <a:prstGeom prst="rect">
            <a:avLst/>
          </a:prstGeom>
          <a:noFill/>
          <a:ln w="28575">
            <a:solidFill>
              <a:srgbClr val="FFC000"/>
            </a:solidFill>
            <a:prstDash val="sysDot"/>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050" dirty="0">
                <a:solidFill>
                  <a:srgbClr val="3399FF"/>
                </a:solidFill>
                <a:latin typeface="ＫＦひま字" panose="02000600000000000000" pitchFamily="50" charset="-128"/>
                <a:ea typeface="ＫＦひま字" panose="02000600000000000000" pitchFamily="50" charset="-128"/>
              </a:rPr>
              <a:t>総合体育コース</a:t>
            </a:r>
            <a:endParaRPr kumimoji="1" lang="en-US" altLang="ja-JP" sz="1050" dirty="0">
              <a:solidFill>
                <a:srgbClr val="3399FF"/>
              </a:solidFill>
              <a:latin typeface="ＫＦひま字" panose="02000600000000000000" pitchFamily="50" charset="-128"/>
              <a:ea typeface="ＫＦひま字" panose="02000600000000000000" pitchFamily="50" charset="-128"/>
            </a:endParaRPr>
          </a:p>
          <a:p>
            <a:r>
              <a:rPr kumimoji="1" lang="ja-JP" altLang="en-US" sz="1050" dirty="0">
                <a:latin typeface="うずらフォント" panose="02000609000000000000" pitchFamily="1" charset="-128"/>
                <a:ea typeface="うずらフォント" panose="02000609000000000000" pitchFamily="1" charset="-128"/>
              </a:rPr>
              <a:t>マット・跳び箱・鉄棒の技術運動と、はちまき・ボール・フープ・縄跳び等の手具を使った体力作り運動の２本立てで行います。各年齢に必要な技術や体力を楽しい雰囲気の中で養って行く事がねらいです。</a:t>
            </a:r>
          </a:p>
        </p:txBody>
      </p:sp>
      <p:sp>
        <p:nvSpPr>
          <p:cNvPr id="38" name="テキスト ボックス 38">
            <a:extLst>
              <a:ext uri="{FF2B5EF4-FFF2-40B4-BE49-F238E27FC236}">
                <a16:creationId xmlns:a16="http://schemas.microsoft.com/office/drawing/2014/main" id="{EBB0F000-5ECE-462D-A58B-D67523EE22BD}"/>
              </a:ext>
            </a:extLst>
          </p:cNvPr>
          <p:cNvSpPr txBox="1"/>
          <p:nvPr/>
        </p:nvSpPr>
        <p:spPr>
          <a:xfrm>
            <a:off x="204762" y="2095993"/>
            <a:ext cx="2540372" cy="600164"/>
          </a:xfrm>
          <a:prstGeom prst="rect">
            <a:avLst/>
          </a:prstGeom>
          <a:noFill/>
          <a:ln w="28575">
            <a:solidFill>
              <a:srgbClr val="92D050"/>
            </a:solidFill>
            <a:prstDash val="sysDot"/>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dirty="0">
                <a:solidFill>
                  <a:srgbClr val="3399FF"/>
                </a:solidFill>
                <a:latin typeface="ＫＦひま字" panose="02000600000000000000" pitchFamily="50" charset="-128"/>
                <a:ea typeface="ＫＦひま字" panose="02000600000000000000" pitchFamily="50" charset="-128"/>
              </a:rPr>
              <a:t>トランポリンコース</a:t>
            </a:r>
            <a:endParaRPr kumimoji="1" lang="en-US" altLang="ja-JP" dirty="0">
              <a:solidFill>
                <a:srgbClr val="3399FF"/>
              </a:solidFill>
              <a:latin typeface="ＫＦひま字" panose="02000600000000000000" pitchFamily="50" charset="-128"/>
              <a:ea typeface="ＫＦひま字" panose="02000600000000000000" pitchFamily="50" charset="-128"/>
            </a:endParaRPr>
          </a:p>
          <a:p>
            <a:r>
              <a:rPr kumimoji="1" lang="ja-JP" altLang="en-US" dirty="0">
                <a:latin typeface="うずらフォント" panose="02000609000000000000" pitchFamily="1" charset="-128"/>
                <a:ea typeface="うずらフォント" panose="02000609000000000000" pitchFamily="1" charset="-128"/>
              </a:rPr>
              <a:t>全てのスポーツの基礎となるバランス感覚を高める事が出来ます。</a:t>
            </a:r>
          </a:p>
        </p:txBody>
      </p:sp>
      <p:sp>
        <p:nvSpPr>
          <p:cNvPr id="39" name="テキスト ボックス 39">
            <a:extLst>
              <a:ext uri="{FF2B5EF4-FFF2-40B4-BE49-F238E27FC236}">
                <a16:creationId xmlns:a16="http://schemas.microsoft.com/office/drawing/2014/main" id="{5D8EBCFF-899B-4730-B9EC-721EEE8C37F0}"/>
              </a:ext>
            </a:extLst>
          </p:cNvPr>
          <p:cNvSpPr txBox="1"/>
          <p:nvPr/>
        </p:nvSpPr>
        <p:spPr>
          <a:xfrm>
            <a:off x="200304" y="2765803"/>
            <a:ext cx="2540372" cy="1061829"/>
          </a:xfrm>
          <a:prstGeom prst="rect">
            <a:avLst/>
          </a:prstGeom>
          <a:noFill/>
          <a:ln w="28575">
            <a:solidFill>
              <a:srgbClr val="00B0F0"/>
            </a:solidFill>
            <a:prstDash val="sysDot"/>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050" dirty="0">
                <a:solidFill>
                  <a:srgbClr val="3399FF"/>
                </a:solidFill>
                <a:latin typeface="ＫＦひま字" panose="02000600000000000000" pitchFamily="50" charset="-128"/>
                <a:ea typeface="ＫＦひま字" panose="02000600000000000000" pitchFamily="50" charset="-128"/>
              </a:rPr>
              <a:t>器械体操コース</a:t>
            </a:r>
            <a:endParaRPr kumimoji="1" lang="en-US" altLang="ja-JP" sz="1050" dirty="0">
              <a:solidFill>
                <a:srgbClr val="3399FF"/>
              </a:solidFill>
              <a:latin typeface="ＫＦひま字" panose="02000600000000000000" pitchFamily="50" charset="-128"/>
              <a:ea typeface="ＫＦひま字" panose="02000600000000000000" pitchFamily="50" charset="-128"/>
            </a:endParaRPr>
          </a:p>
          <a:p>
            <a:r>
              <a:rPr kumimoji="1" lang="ja-JP" altLang="en-US" sz="1050" dirty="0">
                <a:latin typeface="うずらフォント" panose="02000609000000000000" pitchFamily="1" charset="-128"/>
                <a:ea typeface="うずらフォント" panose="02000609000000000000" pitchFamily="1" charset="-128"/>
              </a:rPr>
              <a:t>器械体操の基本であるマット運動・鉄棒を中心に技術運動を行います。技術の習得に必要な柔軟性を養い、筋力強化もしていきます。週２回以上の練習が望ましいコースです。</a:t>
            </a:r>
            <a:endParaRPr kumimoji="1" lang="en-US" altLang="ja-JP" sz="1050" dirty="0">
              <a:latin typeface="うずらフォント" panose="02000609000000000000" pitchFamily="1" charset="-128"/>
              <a:ea typeface="うずらフォント" panose="02000609000000000000" pitchFamily="1" charset="-128"/>
            </a:endParaRPr>
          </a:p>
        </p:txBody>
      </p:sp>
      <p:sp>
        <p:nvSpPr>
          <p:cNvPr id="40" name="テキスト ボックス 40">
            <a:extLst>
              <a:ext uri="{FF2B5EF4-FFF2-40B4-BE49-F238E27FC236}">
                <a16:creationId xmlns:a16="http://schemas.microsoft.com/office/drawing/2014/main" id="{C2B8D73F-2202-4822-9D9C-1349915C457F}"/>
              </a:ext>
            </a:extLst>
          </p:cNvPr>
          <p:cNvSpPr txBox="1"/>
          <p:nvPr/>
        </p:nvSpPr>
        <p:spPr>
          <a:xfrm>
            <a:off x="204762" y="3893546"/>
            <a:ext cx="2540372" cy="900246"/>
          </a:xfrm>
          <a:prstGeom prst="rect">
            <a:avLst/>
          </a:prstGeom>
          <a:noFill/>
          <a:ln w="28575">
            <a:solidFill>
              <a:srgbClr val="CC99FF"/>
            </a:solidFill>
            <a:prstDash val="sysDot"/>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1050" dirty="0">
                <a:solidFill>
                  <a:srgbClr val="3399FF"/>
                </a:solidFill>
                <a:latin typeface="ＫＦひま字" panose="02000600000000000000" pitchFamily="50" charset="-128"/>
                <a:ea typeface="ＫＦひま字" panose="02000600000000000000" pitchFamily="50" charset="-128"/>
              </a:rPr>
              <a:t>ステップアッププレコース</a:t>
            </a:r>
            <a:endParaRPr kumimoji="1" lang="en-US" altLang="ja-JP" sz="1050" dirty="0">
              <a:solidFill>
                <a:srgbClr val="3399FF"/>
              </a:solidFill>
              <a:latin typeface="ＫＦひま字" panose="02000600000000000000" pitchFamily="50" charset="-128"/>
              <a:ea typeface="ＫＦひま字" panose="02000600000000000000" pitchFamily="50" charset="-128"/>
            </a:endParaRPr>
          </a:p>
          <a:p>
            <a:r>
              <a:rPr kumimoji="1" lang="ja-JP" altLang="en-US" sz="1050" dirty="0">
                <a:latin typeface="うずらフォント" panose="02000609000000000000" pitchFamily="1" charset="-128"/>
                <a:ea typeface="うずらフォント" panose="02000609000000000000" pitchFamily="1" charset="-128"/>
              </a:rPr>
              <a:t>ステップアップＢ以上を目指し、床・鉄棒の強化と、平均台・鞍馬の基礎の習得を目指します。（週３回以上６回まで）</a:t>
            </a:r>
            <a:endParaRPr kumimoji="1" lang="en-US" altLang="ja-JP" sz="1050" dirty="0">
              <a:latin typeface="うずらフォント" panose="02000609000000000000" pitchFamily="1" charset="-128"/>
              <a:ea typeface="うずらフォント" panose="02000609000000000000" pitchFamily="1" charset="-128"/>
            </a:endParaRPr>
          </a:p>
        </p:txBody>
      </p:sp>
      <p:sp>
        <p:nvSpPr>
          <p:cNvPr id="41" name="正方形/長方形 40">
            <a:extLst>
              <a:ext uri="{FF2B5EF4-FFF2-40B4-BE49-F238E27FC236}">
                <a16:creationId xmlns:a16="http://schemas.microsoft.com/office/drawing/2014/main" id="{CA23672F-E016-4255-BAA4-4D70FC8E0645}"/>
              </a:ext>
            </a:extLst>
          </p:cNvPr>
          <p:cNvSpPr/>
          <p:nvPr/>
        </p:nvSpPr>
        <p:spPr>
          <a:xfrm>
            <a:off x="346841" y="4843088"/>
            <a:ext cx="4362619" cy="512357"/>
          </a:xfrm>
          <a:prstGeom prst="rect">
            <a:avLst/>
          </a:prstGeom>
          <a:pattFill prst="wdUpDiag">
            <a:fgClr>
              <a:srgbClr val="CCCCFF"/>
            </a:fgClr>
            <a:bgClr>
              <a:schemeClr val="bg1"/>
            </a:bgClr>
          </a:pattFill>
        </p:spPr>
        <p:txBody>
          <a:bodyPr spcFirstLastPara="1" wrap="square" lIns="80682" tIns="40341" rIns="80682" bIns="40341" numCol="1">
            <a:spAutoFit/>
          </a:bodyPr>
          <a:lstStyle/>
          <a:p>
            <a:pPr algn="ctr"/>
            <a:r>
              <a:rPr lang="ja-JP" altLang="en-US" sz="2800" b="1" dirty="0">
                <a:ln w="22225">
                  <a:noFill/>
                  <a:prstDash val="solid"/>
                </a:ln>
                <a:solidFill>
                  <a:srgbClr val="FF99CC"/>
                </a:solidFill>
                <a:effectLst>
                  <a:glow rad="165100">
                    <a:schemeClr val="bg1"/>
                  </a:glow>
                </a:effectLst>
                <a:latin typeface="うずらフォント" panose="02000609000000000000" pitchFamily="1" charset="-128"/>
                <a:ea typeface="うずらフォント" panose="02000609000000000000" pitchFamily="1" charset="-128"/>
              </a:rPr>
              <a:t>白百合幼稚園内ホール</a:t>
            </a:r>
          </a:p>
        </p:txBody>
      </p:sp>
      <p:graphicFrame>
        <p:nvGraphicFramePr>
          <p:cNvPr id="42" name="オブジェクト 41">
            <a:extLst>
              <a:ext uri="{FF2B5EF4-FFF2-40B4-BE49-F238E27FC236}">
                <a16:creationId xmlns:a16="http://schemas.microsoft.com/office/drawing/2014/main" id="{D2904D14-6030-461E-A36F-D72A41A65E6B}"/>
              </a:ext>
            </a:extLst>
          </p:cNvPr>
          <p:cNvGraphicFramePr>
            <a:graphicFrameLocks noChangeAspect="1"/>
          </p:cNvGraphicFramePr>
          <p:nvPr>
            <p:extLst>
              <p:ext uri="{D42A27DB-BD31-4B8C-83A1-F6EECF244321}">
                <p14:modId xmlns:p14="http://schemas.microsoft.com/office/powerpoint/2010/main" val="1071948774"/>
              </p:ext>
            </p:extLst>
          </p:nvPr>
        </p:nvGraphicFramePr>
        <p:xfrm>
          <a:off x="6347145" y="697076"/>
          <a:ext cx="3392004" cy="2604924"/>
        </p:xfrm>
        <a:graphic>
          <a:graphicData uri="http://schemas.openxmlformats.org/presentationml/2006/ole">
            <mc:AlternateContent xmlns:mc="http://schemas.openxmlformats.org/markup-compatibility/2006">
              <mc:Choice xmlns:v="urn:schemas-microsoft-com:vml" Requires="v">
                <p:oleObj spid="_x0000_s2060" name="Worksheet" r:id="rId9" imgW="5096051" imgH="2866875" progId="Excel.Sheet.12">
                  <p:embed/>
                </p:oleObj>
              </mc:Choice>
              <mc:Fallback>
                <p:oleObj name="Worksheet" r:id="rId9" imgW="5096051" imgH="2866875" progId="Excel.Sheet.12">
                  <p:embed/>
                  <p:pic>
                    <p:nvPicPr>
                      <p:cNvPr id="52" name="オブジェクト 51">
                        <a:extLst>
                          <a:ext uri="{FF2B5EF4-FFF2-40B4-BE49-F238E27FC236}">
                            <a16:creationId xmlns:a16="http://schemas.microsoft.com/office/drawing/2014/main" id="{C7E05366-C713-4983-9F35-835C8828F7D3}"/>
                          </a:ext>
                        </a:extLst>
                      </p:cNvPr>
                      <p:cNvPicPr/>
                      <p:nvPr/>
                    </p:nvPicPr>
                    <p:blipFill>
                      <a:blip r:embed="rId10"/>
                      <a:stretch>
                        <a:fillRect/>
                      </a:stretch>
                    </p:blipFill>
                    <p:spPr>
                      <a:xfrm>
                        <a:off x="6347145" y="697076"/>
                        <a:ext cx="3392004" cy="2604924"/>
                      </a:xfrm>
                      <a:prstGeom prst="rect">
                        <a:avLst/>
                      </a:prstGeom>
                      <a:solidFill>
                        <a:schemeClr val="bg1"/>
                      </a:solidFill>
                    </p:spPr>
                  </p:pic>
                </p:oleObj>
              </mc:Fallback>
            </mc:AlternateContent>
          </a:graphicData>
        </a:graphic>
      </p:graphicFrame>
      <p:graphicFrame>
        <p:nvGraphicFramePr>
          <p:cNvPr id="43" name="表 42">
            <a:extLst>
              <a:ext uri="{FF2B5EF4-FFF2-40B4-BE49-F238E27FC236}">
                <a16:creationId xmlns:a16="http://schemas.microsoft.com/office/drawing/2014/main" id="{889DE966-5611-4401-93C3-108FB404DB02}"/>
              </a:ext>
            </a:extLst>
          </p:cNvPr>
          <p:cNvGraphicFramePr>
            <a:graphicFrameLocks noGrp="1"/>
          </p:cNvGraphicFramePr>
          <p:nvPr>
            <p:extLst>
              <p:ext uri="{D42A27DB-BD31-4B8C-83A1-F6EECF244321}">
                <p14:modId xmlns:p14="http://schemas.microsoft.com/office/powerpoint/2010/main" val="2114304596"/>
              </p:ext>
            </p:extLst>
          </p:nvPr>
        </p:nvGraphicFramePr>
        <p:xfrm>
          <a:off x="2915416" y="709509"/>
          <a:ext cx="3309497" cy="3982771"/>
        </p:xfrm>
        <a:graphic>
          <a:graphicData uri="http://schemas.openxmlformats.org/drawingml/2006/table">
            <a:tbl>
              <a:tblPr>
                <a:tableStyleId>{5C22544A-7EE6-4342-B048-85BDC9FD1C3A}</a:tableStyleId>
              </a:tblPr>
              <a:tblGrid>
                <a:gridCol w="173051">
                  <a:extLst>
                    <a:ext uri="{9D8B030D-6E8A-4147-A177-3AD203B41FA5}">
                      <a16:colId xmlns:a16="http://schemas.microsoft.com/office/drawing/2014/main" val="3785616121"/>
                    </a:ext>
                  </a:extLst>
                </a:gridCol>
                <a:gridCol w="993696">
                  <a:extLst>
                    <a:ext uri="{9D8B030D-6E8A-4147-A177-3AD203B41FA5}">
                      <a16:colId xmlns:a16="http://schemas.microsoft.com/office/drawing/2014/main" val="857234905"/>
                    </a:ext>
                  </a:extLst>
                </a:gridCol>
                <a:gridCol w="817266">
                  <a:extLst>
                    <a:ext uri="{9D8B030D-6E8A-4147-A177-3AD203B41FA5}">
                      <a16:colId xmlns:a16="http://schemas.microsoft.com/office/drawing/2014/main" val="753454156"/>
                    </a:ext>
                  </a:extLst>
                </a:gridCol>
                <a:gridCol w="1325484">
                  <a:extLst>
                    <a:ext uri="{9D8B030D-6E8A-4147-A177-3AD203B41FA5}">
                      <a16:colId xmlns:a16="http://schemas.microsoft.com/office/drawing/2014/main" val="908577534"/>
                    </a:ext>
                  </a:extLst>
                </a:gridCol>
              </a:tblGrid>
              <a:tr h="312370">
                <a:tc gridSpan="2">
                  <a:txBody>
                    <a:bodyPr/>
                    <a:lstStyle/>
                    <a:p>
                      <a:pPr algn="ctr" fontAlgn="ctr"/>
                      <a:r>
                        <a:rPr lang="ja-JP" altLang="en-US" sz="1000" u="none" strike="noStrike" dirty="0">
                          <a:effectLst/>
                          <a:latin typeface="うずらフォント" panose="02000609000000000000" pitchFamily="1" charset="-128"/>
                          <a:ea typeface="うずらフォント" panose="02000609000000000000" pitchFamily="1" charset="-128"/>
                        </a:rPr>
                        <a:t>コース</a:t>
                      </a:r>
                      <a:endParaRPr lang="ja-JP" altLang="en-US" sz="10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8404" marR="8404" marT="8404" marB="0" anchor="ctr">
                    <a:solidFill>
                      <a:schemeClr val="accent6">
                        <a:lumMod val="20000"/>
                        <a:lumOff val="80000"/>
                      </a:schemeClr>
                    </a:solidFill>
                  </a:tcPr>
                </a:tc>
                <a:tc hMerge="1">
                  <a:txBody>
                    <a:bodyPr/>
                    <a:lstStyle/>
                    <a:p>
                      <a:endParaRPr kumimoji="1" lang="ja-JP" altLang="en-US"/>
                    </a:p>
                  </a:txBody>
                  <a:tcPr/>
                </a:tc>
                <a:tc>
                  <a:txBody>
                    <a:bodyPr/>
                    <a:lstStyle/>
                    <a:p>
                      <a:pPr algn="ctr" fontAlgn="ctr"/>
                      <a:r>
                        <a:rPr lang="ja-JP" altLang="en-US" sz="1000" u="none" strike="noStrike">
                          <a:effectLst/>
                          <a:latin typeface="うずらフォント" panose="02000609000000000000" pitchFamily="1" charset="-128"/>
                          <a:ea typeface="うずらフォント" panose="02000609000000000000" pitchFamily="1" charset="-128"/>
                        </a:rPr>
                        <a:t>練習日</a:t>
                      </a:r>
                      <a:endParaRPr lang="ja-JP" altLang="en-US" sz="1000" b="0" i="0" u="none" strike="noStrike">
                        <a:solidFill>
                          <a:srgbClr val="000000"/>
                        </a:solidFill>
                        <a:effectLst/>
                        <a:latin typeface="うずらフォント" panose="02000609000000000000" pitchFamily="1" charset="-128"/>
                        <a:ea typeface="うずらフォント" panose="02000609000000000000" pitchFamily="1" charset="-128"/>
                      </a:endParaRPr>
                    </a:p>
                  </a:txBody>
                  <a:tcPr marL="8404" marR="8404" marT="8404" marB="0" anchor="ctr">
                    <a:solidFill>
                      <a:schemeClr val="accent6">
                        <a:lumMod val="20000"/>
                        <a:lumOff val="80000"/>
                      </a:schemeClr>
                    </a:solidFill>
                  </a:tcPr>
                </a:tc>
                <a:tc>
                  <a:txBody>
                    <a:bodyPr/>
                    <a:lstStyle/>
                    <a:p>
                      <a:pPr algn="ctr" fontAlgn="ctr"/>
                      <a:r>
                        <a:rPr lang="ja-JP" altLang="en-US" sz="1000" u="none" strike="noStrike">
                          <a:effectLst/>
                          <a:latin typeface="うずらフォント" panose="02000609000000000000" pitchFamily="1" charset="-128"/>
                          <a:ea typeface="うずらフォント" panose="02000609000000000000" pitchFamily="1" charset="-128"/>
                        </a:rPr>
                        <a:t>時間</a:t>
                      </a:r>
                      <a:endParaRPr lang="ja-JP" altLang="en-US" sz="1000" b="0" i="0" u="none" strike="noStrike">
                        <a:solidFill>
                          <a:srgbClr val="000000"/>
                        </a:solidFill>
                        <a:effectLst/>
                        <a:latin typeface="うずらフォント" panose="02000609000000000000" pitchFamily="1" charset="-128"/>
                        <a:ea typeface="うずらフォント" panose="02000609000000000000" pitchFamily="1" charset="-128"/>
                      </a:endParaRPr>
                    </a:p>
                  </a:txBody>
                  <a:tcPr marL="8404" marR="8404" marT="8404" marB="0" anchor="ctr">
                    <a:solidFill>
                      <a:schemeClr val="accent6">
                        <a:lumMod val="20000"/>
                        <a:lumOff val="80000"/>
                      </a:schemeClr>
                    </a:solidFill>
                  </a:tcPr>
                </a:tc>
                <a:extLst>
                  <a:ext uri="{0D108BD9-81ED-4DB2-BD59-A6C34878D82A}">
                    <a16:rowId xmlns:a16="http://schemas.microsoft.com/office/drawing/2014/main" val="2968480135"/>
                  </a:ext>
                </a:extLst>
              </a:tr>
              <a:tr h="312370">
                <a:tc rowSpan="6">
                  <a:txBody>
                    <a:bodyPr/>
                    <a:lstStyle/>
                    <a:p>
                      <a:pPr algn="ctr" fontAlgn="ctr"/>
                      <a:r>
                        <a:rPr lang="ja-JP" altLang="en-US" sz="800" u="none" strike="noStrike" dirty="0">
                          <a:effectLst/>
                          <a:latin typeface="うずらフォント" panose="02000609000000000000" pitchFamily="1" charset="-128"/>
                          <a:ea typeface="うずらフォント" panose="02000609000000000000" pitchFamily="1" charset="-128"/>
                        </a:rPr>
                        <a:t>総合体育</a:t>
                      </a:r>
                      <a:endParaRPr lang="ja-JP" altLang="en-US" sz="8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8404" marR="8404" marT="8404" marB="0" vert="eaVert" anchor="ctr">
                    <a:solidFill>
                      <a:schemeClr val="accent6">
                        <a:lumMod val="20000"/>
                        <a:lumOff val="80000"/>
                      </a:schemeClr>
                    </a:solidFill>
                  </a:tcPr>
                </a:tc>
                <a:tc>
                  <a:txBody>
                    <a:bodyPr/>
                    <a:lstStyle/>
                    <a:p>
                      <a:pPr algn="ctr" fontAlgn="ctr"/>
                      <a:r>
                        <a:rPr lang="ja-JP" altLang="en-US" sz="1000" u="none" strike="noStrike" dirty="0">
                          <a:effectLst/>
                          <a:latin typeface="うずらフォント" panose="02000609000000000000" pitchFamily="1" charset="-128"/>
                          <a:ea typeface="うずらフォント" panose="02000609000000000000" pitchFamily="1" charset="-128"/>
                        </a:rPr>
                        <a:t>年少</a:t>
                      </a:r>
                      <a:endParaRPr lang="ja-JP" altLang="en-US" sz="10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8404" marR="8404" marT="8404" marB="0" anchor="ctr">
                    <a:solidFill>
                      <a:schemeClr val="accent6">
                        <a:lumMod val="20000"/>
                        <a:lumOff val="80000"/>
                      </a:schemeClr>
                    </a:solidFill>
                  </a:tcPr>
                </a:tc>
                <a:tc>
                  <a:txBody>
                    <a:bodyPr/>
                    <a:lstStyle/>
                    <a:p>
                      <a:pPr algn="ctr" fontAlgn="ctr"/>
                      <a:r>
                        <a:rPr lang="ja-JP" altLang="en-US" sz="900" u="none" strike="noStrike" dirty="0">
                          <a:effectLst/>
                          <a:latin typeface="うずらフォント" panose="02000609000000000000" pitchFamily="1" charset="-128"/>
                          <a:ea typeface="うずらフォント" panose="02000609000000000000" pitchFamily="1" charset="-128"/>
                        </a:rPr>
                        <a:t>火・水・金</a:t>
                      </a:r>
                      <a:endParaRPr lang="ja-JP" altLang="en-US"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8404" marR="8404" marT="8404" marB="0" anchor="ctr">
                    <a:solidFill>
                      <a:schemeClr val="accent6">
                        <a:lumMod val="20000"/>
                        <a:lumOff val="80000"/>
                      </a:schemeClr>
                    </a:solidFill>
                  </a:tcPr>
                </a:tc>
                <a:tc>
                  <a:txBody>
                    <a:bodyPr/>
                    <a:lstStyle/>
                    <a:p>
                      <a:pPr algn="ctr" fontAlgn="ctr"/>
                      <a:r>
                        <a:rPr lang="ja-JP" altLang="en-US" sz="900" u="none" strike="noStrike" dirty="0">
                          <a:effectLst/>
                          <a:latin typeface="うずらフォント" panose="02000609000000000000" pitchFamily="1" charset="-128"/>
                          <a:ea typeface="うずらフォント" panose="02000609000000000000" pitchFamily="1" charset="-128"/>
                        </a:rPr>
                        <a:t>１４：２０～１５：１０</a:t>
                      </a:r>
                      <a:endParaRPr lang="ja-JP" altLang="en-US"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8404" marR="8404" marT="8404" marB="0" anchor="ctr">
                    <a:solidFill>
                      <a:schemeClr val="accent6">
                        <a:lumMod val="20000"/>
                        <a:lumOff val="80000"/>
                      </a:schemeClr>
                    </a:solidFill>
                  </a:tcPr>
                </a:tc>
                <a:extLst>
                  <a:ext uri="{0D108BD9-81ED-4DB2-BD59-A6C34878D82A}">
                    <a16:rowId xmlns:a16="http://schemas.microsoft.com/office/drawing/2014/main" val="964662550"/>
                  </a:ext>
                </a:extLst>
              </a:tr>
              <a:tr h="312370">
                <a:tc vMerge="1">
                  <a:txBody>
                    <a:bodyPr/>
                    <a:lstStyle/>
                    <a:p>
                      <a:endParaRPr kumimoji="1" lang="ja-JP" altLang="en-US"/>
                    </a:p>
                  </a:txBody>
                  <a:tcPr/>
                </a:tc>
                <a:tc rowSpan="2">
                  <a:txBody>
                    <a:bodyPr/>
                    <a:lstStyle/>
                    <a:p>
                      <a:pPr algn="ctr" fontAlgn="ctr"/>
                      <a:r>
                        <a:rPr lang="ja-JP" altLang="en-US" sz="1000" u="none" strike="noStrike" dirty="0">
                          <a:effectLst/>
                          <a:latin typeface="うずらフォント" panose="02000609000000000000" pitchFamily="1" charset="-128"/>
                          <a:ea typeface="うずらフォント" panose="02000609000000000000" pitchFamily="1" charset="-128"/>
                        </a:rPr>
                        <a:t>年中長</a:t>
                      </a:r>
                      <a:endParaRPr lang="ja-JP" altLang="en-US" sz="10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8404" marR="8404" marT="8404" marB="0" anchor="ctr">
                    <a:solidFill>
                      <a:schemeClr val="accent6">
                        <a:lumMod val="20000"/>
                        <a:lumOff val="80000"/>
                      </a:schemeClr>
                    </a:solidFill>
                  </a:tcPr>
                </a:tc>
                <a:tc>
                  <a:txBody>
                    <a:bodyPr/>
                    <a:lstStyle/>
                    <a:p>
                      <a:pPr algn="ctr" fontAlgn="ctr"/>
                      <a:r>
                        <a:rPr lang="ja-JP" altLang="en-US" sz="900" u="none" strike="noStrike" dirty="0">
                          <a:effectLst/>
                          <a:latin typeface="うずらフォント" panose="02000609000000000000" pitchFamily="1" charset="-128"/>
                          <a:ea typeface="うずらフォント" panose="02000609000000000000" pitchFamily="1" charset="-128"/>
                        </a:rPr>
                        <a:t>月・火・水・金</a:t>
                      </a:r>
                      <a:endParaRPr lang="ja-JP" altLang="en-US"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8404" marR="8404" marT="8404" marB="0" anchor="ctr">
                    <a:solidFill>
                      <a:schemeClr val="accent6">
                        <a:lumMod val="20000"/>
                        <a:lumOff val="80000"/>
                      </a:schemeClr>
                    </a:solidFill>
                  </a:tcPr>
                </a:tc>
                <a:tc>
                  <a:txBody>
                    <a:bodyPr/>
                    <a:lstStyle/>
                    <a:p>
                      <a:pPr algn="ctr" fontAlgn="ctr"/>
                      <a:r>
                        <a:rPr lang="ja-JP" altLang="en-US" sz="900" u="none" strike="noStrike" dirty="0">
                          <a:effectLst/>
                          <a:latin typeface="うずらフォント" panose="02000609000000000000" pitchFamily="1" charset="-128"/>
                          <a:ea typeface="うずらフォント" panose="02000609000000000000" pitchFamily="1" charset="-128"/>
                        </a:rPr>
                        <a:t>１４：２０～１５：１０</a:t>
                      </a:r>
                      <a:endParaRPr lang="ja-JP" altLang="en-US"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8404" marR="8404" marT="8404" marB="0" anchor="ctr">
                    <a:solidFill>
                      <a:schemeClr val="accent6">
                        <a:lumMod val="20000"/>
                        <a:lumOff val="80000"/>
                      </a:schemeClr>
                    </a:solidFill>
                  </a:tcPr>
                </a:tc>
                <a:extLst>
                  <a:ext uri="{0D108BD9-81ED-4DB2-BD59-A6C34878D82A}">
                    <a16:rowId xmlns:a16="http://schemas.microsoft.com/office/drawing/2014/main" val="3861686075"/>
                  </a:ext>
                </a:extLst>
              </a:tr>
              <a:tr h="312370">
                <a:tc vMerge="1">
                  <a:txBody>
                    <a:bodyPr/>
                    <a:lstStyle/>
                    <a:p>
                      <a:endParaRPr kumimoji="1" lang="ja-JP" altLang="en-US"/>
                    </a:p>
                  </a:txBody>
                  <a:tcPr/>
                </a:tc>
                <a:tc vMerge="1">
                  <a:txBody>
                    <a:bodyPr/>
                    <a:lstStyle/>
                    <a:p>
                      <a:pPr algn="ctr" fontAlgn="ctr"/>
                      <a:endParaRPr lang="ja-JP" altLang="en-US" sz="6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8404" marR="8404" marT="8404" marB="0" anchor="ctr">
                    <a:solidFill>
                      <a:schemeClr val="accent6">
                        <a:lumMod val="20000"/>
                        <a:lumOff val="80000"/>
                      </a:schemeClr>
                    </a:solidFill>
                  </a:tcPr>
                </a:tc>
                <a:tc>
                  <a:txBody>
                    <a:bodyPr/>
                    <a:lstStyle/>
                    <a:p>
                      <a:pPr algn="ctr" fontAlgn="ctr"/>
                      <a:r>
                        <a:rPr lang="ja-JP" altLang="en-US" sz="900" b="0" i="0" u="none" strike="noStrike" dirty="0">
                          <a:solidFill>
                            <a:srgbClr val="000000"/>
                          </a:solidFill>
                          <a:effectLst/>
                          <a:latin typeface="うずらフォント" panose="02000609000000000000" pitchFamily="1" charset="-128"/>
                          <a:ea typeface="うずらフォント" panose="02000609000000000000" pitchFamily="1" charset="-128"/>
                        </a:rPr>
                        <a:t>月・火・水・金</a:t>
                      </a:r>
                    </a:p>
                  </a:txBody>
                  <a:tcPr marL="8404" marR="8404" marT="8404" marB="0" anchor="ctr">
                    <a:solidFill>
                      <a:schemeClr val="accent6">
                        <a:lumMod val="20000"/>
                        <a:lumOff val="80000"/>
                      </a:schemeClr>
                    </a:solidFill>
                  </a:tcPr>
                </a:tc>
                <a:tc>
                  <a:txBody>
                    <a:bodyPr/>
                    <a:lstStyle/>
                    <a:p>
                      <a:pPr algn="ctr" fontAlgn="ctr"/>
                      <a:r>
                        <a:rPr lang="ja-JP" altLang="en-US" sz="900" u="none" strike="noStrike">
                          <a:effectLst/>
                          <a:latin typeface="うずらフォント" panose="02000609000000000000" pitchFamily="1" charset="-128"/>
                          <a:ea typeface="うずらフォント" panose="02000609000000000000" pitchFamily="1" charset="-128"/>
                        </a:rPr>
                        <a:t>１５：３０～１６：２０</a:t>
                      </a:r>
                      <a:endParaRPr lang="ja-JP" altLang="en-US" sz="900" b="0" i="0" u="none" strike="noStrike">
                        <a:solidFill>
                          <a:srgbClr val="000000"/>
                        </a:solidFill>
                        <a:effectLst/>
                        <a:latin typeface="うずらフォント" panose="02000609000000000000" pitchFamily="1" charset="-128"/>
                        <a:ea typeface="うずらフォント" panose="02000609000000000000" pitchFamily="1" charset="-128"/>
                      </a:endParaRPr>
                    </a:p>
                  </a:txBody>
                  <a:tcPr marL="8404" marR="8404" marT="8404" marB="0" anchor="ctr">
                    <a:solidFill>
                      <a:schemeClr val="accent6">
                        <a:lumMod val="20000"/>
                        <a:lumOff val="80000"/>
                      </a:schemeClr>
                    </a:solidFill>
                  </a:tcPr>
                </a:tc>
                <a:extLst>
                  <a:ext uri="{0D108BD9-81ED-4DB2-BD59-A6C34878D82A}">
                    <a16:rowId xmlns:a16="http://schemas.microsoft.com/office/drawing/2014/main" val="3772721912"/>
                  </a:ext>
                </a:extLst>
              </a:tr>
              <a:tr h="312370">
                <a:tc vMerge="1">
                  <a:txBody>
                    <a:bodyPr/>
                    <a:lstStyle/>
                    <a:p>
                      <a:endParaRPr kumimoji="1" lang="ja-JP" altLang="en-US"/>
                    </a:p>
                  </a:txBody>
                  <a:tcPr/>
                </a:tc>
                <a:tc rowSpan="3">
                  <a:txBody>
                    <a:bodyPr/>
                    <a:lstStyle/>
                    <a:p>
                      <a:pPr algn="ctr" fontAlgn="ctr"/>
                      <a:r>
                        <a:rPr lang="ja-JP" altLang="en-US" sz="1000" u="none" strike="noStrike" dirty="0">
                          <a:effectLst/>
                          <a:latin typeface="うずらフォント" panose="02000609000000000000" pitchFamily="1" charset="-128"/>
                          <a:ea typeface="うずらフォント" panose="02000609000000000000" pitchFamily="1" charset="-128"/>
                        </a:rPr>
                        <a:t>小学生</a:t>
                      </a:r>
                      <a:endParaRPr lang="ja-JP" altLang="en-US" sz="10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8404" marR="8404" marT="8404" marB="0" anchor="ctr">
                    <a:solidFill>
                      <a:schemeClr val="accent6">
                        <a:lumMod val="20000"/>
                        <a:lumOff val="80000"/>
                      </a:schemeClr>
                    </a:solidFill>
                  </a:tcPr>
                </a:tc>
                <a:tc>
                  <a:txBody>
                    <a:bodyPr/>
                    <a:lstStyle/>
                    <a:p>
                      <a:pPr algn="ctr" fontAlgn="ctr"/>
                      <a:r>
                        <a:rPr lang="ja-JP" altLang="en-US" sz="900" u="none" strike="noStrike" dirty="0">
                          <a:effectLst/>
                          <a:latin typeface="うずらフォント" panose="02000609000000000000" pitchFamily="1" charset="-128"/>
                          <a:ea typeface="うずらフォント" panose="02000609000000000000" pitchFamily="1" charset="-128"/>
                        </a:rPr>
                        <a:t>月・金</a:t>
                      </a:r>
                      <a:endParaRPr lang="ja-JP" altLang="en-US"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8404" marR="8404" marT="8404" marB="0" anchor="ctr">
                    <a:solidFill>
                      <a:schemeClr val="accent6">
                        <a:lumMod val="20000"/>
                        <a:lumOff val="80000"/>
                      </a:schemeClr>
                    </a:solidFill>
                  </a:tcPr>
                </a:tc>
                <a:tc>
                  <a:txBody>
                    <a:bodyPr/>
                    <a:lstStyle/>
                    <a:p>
                      <a:pPr algn="ctr" fontAlgn="ctr"/>
                      <a:r>
                        <a:rPr lang="ja-JP" altLang="en-US" sz="900" u="none" strike="noStrike" dirty="0">
                          <a:effectLst/>
                          <a:latin typeface="うずらフォント" panose="02000609000000000000" pitchFamily="1" charset="-128"/>
                          <a:ea typeface="うずらフォント" panose="02000609000000000000" pitchFamily="1" charset="-128"/>
                        </a:rPr>
                        <a:t>１６：３０～１７：２０</a:t>
                      </a:r>
                      <a:endParaRPr lang="ja-JP" altLang="en-US"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8404" marR="8404" marT="8404" marB="0" anchor="ctr">
                    <a:solidFill>
                      <a:schemeClr val="accent6">
                        <a:lumMod val="20000"/>
                        <a:lumOff val="80000"/>
                      </a:schemeClr>
                    </a:solidFill>
                  </a:tcPr>
                </a:tc>
                <a:extLst>
                  <a:ext uri="{0D108BD9-81ED-4DB2-BD59-A6C34878D82A}">
                    <a16:rowId xmlns:a16="http://schemas.microsoft.com/office/drawing/2014/main" val="280470720"/>
                  </a:ext>
                </a:extLst>
              </a:tr>
              <a:tr h="312370">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900" u="none" strike="noStrike" dirty="0">
                          <a:effectLst/>
                          <a:latin typeface="うずらフォント" panose="02000609000000000000" pitchFamily="1" charset="-128"/>
                          <a:ea typeface="うずらフォント" panose="02000609000000000000" pitchFamily="1" charset="-128"/>
                        </a:rPr>
                        <a:t>水</a:t>
                      </a:r>
                      <a:endParaRPr lang="ja-JP" altLang="en-US"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8404" marR="8404" marT="8404" marB="0" anchor="ctr">
                    <a:solidFill>
                      <a:schemeClr val="accent6">
                        <a:lumMod val="20000"/>
                        <a:lumOff val="80000"/>
                      </a:schemeClr>
                    </a:solidFill>
                  </a:tcPr>
                </a:tc>
                <a:tc>
                  <a:txBody>
                    <a:bodyPr/>
                    <a:lstStyle/>
                    <a:p>
                      <a:pPr algn="ctr" fontAlgn="ctr"/>
                      <a:r>
                        <a:rPr lang="ja-JP" altLang="en-US" sz="900" u="none" strike="noStrike" dirty="0">
                          <a:effectLst/>
                          <a:latin typeface="うずらフォント" panose="02000609000000000000" pitchFamily="1" charset="-128"/>
                          <a:ea typeface="うずらフォント" panose="02000609000000000000" pitchFamily="1" charset="-128"/>
                        </a:rPr>
                        <a:t>１５：３０～１６：２０</a:t>
                      </a:r>
                      <a:endParaRPr lang="ja-JP" altLang="en-US"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8404" marR="8404" marT="8404" marB="0" anchor="ctr">
                    <a:solidFill>
                      <a:schemeClr val="accent6">
                        <a:lumMod val="20000"/>
                        <a:lumOff val="80000"/>
                      </a:schemeClr>
                    </a:solidFill>
                  </a:tcPr>
                </a:tc>
                <a:extLst>
                  <a:ext uri="{0D108BD9-81ED-4DB2-BD59-A6C34878D82A}">
                    <a16:rowId xmlns:a16="http://schemas.microsoft.com/office/drawing/2014/main" val="3294946444"/>
                  </a:ext>
                </a:extLst>
              </a:tr>
              <a:tr h="312370">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900" u="none" strike="noStrike" dirty="0">
                          <a:effectLst/>
                          <a:latin typeface="うずらフォント" panose="02000609000000000000" pitchFamily="1" charset="-128"/>
                          <a:ea typeface="うずらフォント" panose="02000609000000000000" pitchFamily="1" charset="-128"/>
                        </a:rPr>
                        <a:t>土</a:t>
                      </a:r>
                      <a:endParaRPr lang="ja-JP" altLang="en-US"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8404" marR="8404" marT="8404" marB="0" anchor="ctr">
                    <a:solidFill>
                      <a:schemeClr val="accent6">
                        <a:lumMod val="20000"/>
                        <a:lumOff val="80000"/>
                      </a:schemeClr>
                    </a:solidFill>
                  </a:tcPr>
                </a:tc>
                <a:tc>
                  <a:txBody>
                    <a:bodyPr/>
                    <a:lstStyle/>
                    <a:p>
                      <a:pPr algn="ctr" fontAlgn="ctr"/>
                      <a:r>
                        <a:rPr lang="ja-JP" altLang="en-US" sz="900" u="none" strike="noStrike" dirty="0">
                          <a:effectLst/>
                          <a:latin typeface="うずらフォント" panose="02000609000000000000" pitchFamily="1" charset="-128"/>
                          <a:ea typeface="うずらフォント" panose="02000609000000000000" pitchFamily="1" charset="-128"/>
                        </a:rPr>
                        <a:t>１０：３０～１１：２０</a:t>
                      </a:r>
                      <a:endParaRPr lang="ja-JP" altLang="en-US"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8404" marR="8404" marT="8404" marB="0" anchor="ctr">
                    <a:solidFill>
                      <a:schemeClr val="accent6">
                        <a:lumMod val="20000"/>
                        <a:lumOff val="80000"/>
                      </a:schemeClr>
                    </a:solidFill>
                  </a:tcPr>
                </a:tc>
                <a:extLst>
                  <a:ext uri="{0D108BD9-81ED-4DB2-BD59-A6C34878D82A}">
                    <a16:rowId xmlns:a16="http://schemas.microsoft.com/office/drawing/2014/main" val="978411229"/>
                  </a:ext>
                </a:extLst>
              </a:tr>
              <a:tr h="312370">
                <a:tc gridSpan="2">
                  <a:txBody>
                    <a:bodyPr/>
                    <a:lstStyle/>
                    <a:p>
                      <a:pPr algn="ctr" fontAlgn="ctr"/>
                      <a:r>
                        <a:rPr lang="ja-JP" altLang="en-US" sz="1000" u="none" strike="noStrike" dirty="0">
                          <a:effectLst/>
                          <a:latin typeface="うずらフォント" panose="02000609000000000000" pitchFamily="1" charset="-128"/>
                          <a:ea typeface="うずらフォント" panose="02000609000000000000" pitchFamily="1" charset="-128"/>
                        </a:rPr>
                        <a:t>トランポリン</a:t>
                      </a:r>
                      <a:endParaRPr lang="ja-JP" altLang="en-US" sz="10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8404" marR="8404" marT="8404" marB="0" anchor="ctr">
                    <a:solidFill>
                      <a:schemeClr val="accent6">
                        <a:lumMod val="20000"/>
                        <a:lumOff val="80000"/>
                      </a:schemeClr>
                    </a:solidFill>
                  </a:tcPr>
                </a:tc>
                <a:tc hMerge="1">
                  <a:txBody>
                    <a:bodyPr/>
                    <a:lstStyle/>
                    <a:p>
                      <a:endParaRPr kumimoji="1" lang="ja-JP" altLang="en-US"/>
                    </a:p>
                  </a:txBody>
                  <a:tcPr/>
                </a:tc>
                <a:tc>
                  <a:txBody>
                    <a:bodyPr/>
                    <a:lstStyle/>
                    <a:p>
                      <a:pPr algn="ctr" fontAlgn="ctr"/>
                      <a:r>
                        <a:rPr lang="ja-JP" altLang="en-US" sz="900" u="none" strike="noStrike" dirty="0">
                          <a:effectLst/>
                          <a:latin typeface="うずらフォント" panose="02000609000000000000" pitchFamily="1" charset="-128"/>
                          <a:ea typeface="うずらフォント" panose="02000609000000000000" pitchFamily="1" charset="-128"/>
                        </a:rPr>
                        <a:t>火</a:t>
                      </a:r>
                      <a:endParaRPr lang="ja-JP" altLang="en-US"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8404" marR="8404" marT="8404" marB="0" anchor="ctr">
                    <a:solidFill>
                      <a:schemeClr val="accent6">
                        <a:lumMod val="20000"/>
                        <a:lumOff val="80000"/>
                      </a:schemeClr>
                    </a:solidFill>
                  </a:tcPr>
                </a:tc>
                <a:tc>
                  <a:txBody>
                    <a:bodyPr/>
                    <a:lstStyle/>
                    <a:p>
                      <a:pPr algn="ctr" fontAlgn="ctr"/>
                      <a:r>
                        <a:rPr lang="ja-JP" altLang="en-US" sz="900" u="none" strike="noStrike" dirty="0">
                          <a:effectLst/>
                          <a:latin typeface="うずらフォント" panose="02000609000000000000" pitchFamily="1" charset="-128"/>
                          <a:ea typeface="うずらフォント" panose="02000609000000000000" pitchFamily="1" charset="-128"/>
                        </a:rPr>
                        <a:t>１６：３０～１７：２０</a:t>
                      </a:r>
                      <a:endParaRPr lang="ja-JP" altLang="en-US"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8404" marR="8404" marT="8404" marB="0" anchor="ctr">
                    <a:solidFill>
                      <a:schemeClr val="accent6">
                        <a:lumMod val="20000"/>
                        <a:lumOff val="80000"/>
                      </a:schemeClr>
                    </a:solidFill>
                  </a:tcPr>
                </a:tc>
                <a:extLst>
                  <a:ext uri="{0D108BD9-81ED-4DB2-BD59-A6C34878D82A}">
                    <a16:rowId xmlns:a16="http://schemas.microsoft.com/office/drawing/2014/main" val="505161419"/>
                  </a:ext>
                </a:extLst>
              </a:tr>
              <a:tr h="312370">
                <a:tc rowSpan="3" gridSpan="2">
                  <a:txBody>
                    <a:bodyPr/>
                    <a:lstStyle/>
                    <a:p>
                      <a:pPr algn="ctr" fontAlgn="ctr"/>
                      <a:r>
                        <a:rPr lang="ja-JP" altLang="en-US" sz="1000" u="none" strike="noStrike" dirty="0">
                          <a:effectLst/>
                          <a:latin typeface="うずらフォント" panose="02000609000000000000" pitchFamily="1" charset="-128"/>
                          <a:ea typeface="うずらフォント" panose="02000609000000000000" pitchFamily="1" charset="-128"/>
                        </a:rPr>
                        <a:t>器械体操</a:t>
                      </a:r>
                      <a:endParaRPr lang="ja-JP" altLang="en-US" sz="10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8404" marR="8404" marT="8404" marB="0" anchor="ctr">
                    <a:solidFill>
                      <a:schemeClr val="accent6">
                        <a:lumMod val="20000"/>
                        <a:lumOff val="80000"/>
                      </a:schemeClr>
                    </a:solidFill>
                  </a:tcPr>
                </a:tc>
                <a:tc rowSpan="3" hMerge="1">
                  <a:txBody>
                    <a:bodyPr/>
                    <a:lstStyle/>
                    <a:p>
                      <a:endParaRPr kumimoji="1" lang="ja-JP" altLang="en-US"/>
                    </a:p>
                  </a:txBody>
                  <a:tcPr/>
                </a:tc>
                <a:tc>
                  <a:txBody>
                    <a:bodyPr/>
                    <a:lstStyle/>
                    <a:p>
                      <a:pPr algn="ctr" fontAlgn="ctr"/>
                      <a:r>
                        <a:rPr lang="ja-JP" altLang="en-US" sz="900" u="none" strike="noStrike" dirty="0">
                          <a:effectLst/>
                          <a:latin typeface="うずらフォント" panose="02000609000000000000" pitchFamily="1" charset="-128"/>
                          <a:ea typeface="うずらフォント" panose="02000609000000000000" pitchFamily="1" charset="-128"/>
                        </a:rPr>
                        <a:t>火・金</a:t>
                      </a:r>
                      <a:endParaRPr lang="ja-JP" altLang="en-US"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8404" marR="8404" marT="8404" marB="0" anchor="ctr">
                    <a:solidFill>
                      <a:schemeClr val="accent6">
                        <a:lumMod val="20000"/>
                        <a:lumOff val="80000"/>
                      </a:schemeClr>
                    </a:solidFill>
                  </a:tcPr>
                </a:tc>
                <a:tc>
                  <a:txBody>
                    <a:bodyPr/>
                    <a:lstStyle/>
                    <a:p>
                      <a:pPr algn="ctr" fontAlgn="ctr"/>
                      <a:r>
                        <a:rPr lang="ja-JP" altLang="en-US" sz="900" u="none" strike="noStrike" dirty="0">
                          <a:effectLst/>
                          <a:latin typeface="うずらフォント" panose="02000609000000000000" pitchFamily="1" charset="-128"/>
                          <a:ea typeface="うずらフォント" panose="02000609000000000000" pitchFamily="1" charset="-128"/>
                        </a:rPr>
                        <a:t>１７：００～１８：３０</a:t>
                      </a:r>
                      <a:endParaRPr lang="ja-JP" altLang="en-US"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8404" marR="8404" marT="8404" marB="0" anchor="ctr">
                    <a:solidFill>
                      <a:schemeClr val="accent6">
                        <a:lumMod val="20000"/>
                        <a:lumOff val="80000"/>
                      </a:schemeClr>
                    </a:solidFill>
                  </a:tcPr>
                </a:tc>
                <a:extLst>
                  <a:ext uri="{0D108BD9-81ED-4DB2-BD59-A6C34878D82A}">
                    <a16:rowId xmlns:a16="http://schemas.microsoft.com/office/drawing/2014/main" val="458201841"/>
                  </a:ext>
                </a:extLst>
              </a:tr>
              <a:tr h="312370">
                <a:tc gridSpan="2" vMerge="1">
                  <a:txBody>
                    <a:bodyPr/>
                    <a:lstStyle/>
                    <a:p>
                      <a:endParaRPr kumimoji="1" lang="ja-JP" altLang="en-US"/>
                    </a:p>
                  </a:txBody>
                  <a:tcPr/>
                </a:tc>
                <a:tc hMerge="1" vMerge="1">
                  <a:txBody>
                    <a:bodyPr/>
                    <a:lstStyle/>
                    <a:p>
                      <a:endParaRPr kumimoji="1" lang="ja-JP" altLang="en-US"/>
                    </a:p>
                  </a:txBody>
                  <a:tcPr/>
                </a:tc>
                <a:tc>
                  <a:txBody>
                    <a:bodyPr/>
                    <a:lstStyle/>
                    <a:p>
                      <a:pPr algn="ctr" fontAlgn="ctr"/>
                      <a:r>
                        <a:rPr lang="ja-JP" altLang="en-US" sz="900" u="none" strike="noStrike">
                          <a:effectLst/>
                          <a:latin typeface="うずらフォント" panose="02000609000000000000" pitchFamily="1" charset="-128"/>
                          <a:ea typeface="うずらフォント" panose="02000609000000000000" pitchFamily="1" charset="-128"/>
                        </a:rPr>
                        <a:t>水</a:t>
                      </a:r>
                      <a:endParaRPr lang="ja-JP" altLang="en-US" sz="900" b="0" i="0" u="none" strike="noStrike">
                        <a:solidFill>
                          <a:srgbClr val="000000"/>
                        </a:solidFill>
                        <a:effectLst/>
                        <a:latin typeface="うずらフォント" panose="02000609000000000000" pitchFamily="1" charset="-128"/>
                        <a:ea typeface="うずらフォント" panose="02000609000000000000" pitchFamily="1" charset="-128"/>
                      </a:endParaRPr>
                    </a:p>
                  </a:txBody>
                  <a:tcPr marL="8404" marR="8404" marT="8404" marB="0" anchor="ctr">
                    <a:solidFill>
                      <a:schemeClr val="accent6">
                        <a:lumMod val="20000"/>
                        <a:lumOff val="80000"/>
                      </a:schemeClr>
                    </a:solidFill>
                  </a:tcPr>
                </a:tc>
                <a:tc>
                  <a:txBody>
                    <a:bodyPr/>
                    <a:lstStyle/>
                    <a:p>
                      <a:pPr algn="ctr" fontAlgn="ctr"/>
                      <a:r>
                        <a:rPr lang="ja-JP" altLang="en-US" sz="900" u="none" strike="noStrike" dirty="0">
                          <a:effectLst/>
                          <a:latin typeface="うずらフォント" panose="02000609000000000000" pitchFamily="1" charset="-128"/>
                          <a:ea typeface="うずらフォント" panose="02000609000000000000" pitchFamily="1" charset="-128"/>
                        </a:rPr>
                        <a:t>１６：３０～１８：００</a:t>
                      </a:r>
                      <a:endParaRPr lang="ja-JP" altLang="en-US"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8404" marR="8404" marT="8404" marB="0" anchor="ctr">
                    <a:solidFill>
                      <a:schemeClr val="accent6">
                        <a:lumMod val="20000"/>
                        <a:lumOff val="80000"/>
                      </a:schemeClr>
                    </a:solidFill>
                  </a:tcPr>
                </a:tc>
                <a:extLst>
                  <a:ext uri="{0D108BD9-81ED-4DB2-BD59-A6C34878D82A}">
                    <a16:rowId xmlns:a16="http://schemas.microsoft.com/office/drawing/2014/main" val="84665649"/>
                  </a:ext>
                </a:extLst>
              </a:tr>
              <a:tr h="312370">
                <a:tc gridSpan="2" vMerge="1">
                  <a:txBody>
                    <a:bodyPr/>
                    <a:lstStyle/>
                    <a:p>
                      <a:endParaRPr kumimoji="1" lang="ja-JP" altLang="en-US"/>
                    </a:p>
                  </a:txBody>
                  <a:tcPr/>
                </a:tc>
                <a:tc hMerge="1" vMerge="1">
                  <a:txBody>
                    <a:bodyPr/>
                    <a:lstStyle/>
                    <a:p>
                      <a:endParaRPr kumimoji="1" lang="ja-JP" altLang="en-US"/>
                    </a:p>
                  </a:txBody>
                  <a:tcPr/>
                </a:tc>
                <a:tc>
                  <a:txBody>
                    <a:bodyPr/>
                    <a:lstStyle/>
                    <a:p>
                      <a:pPr algn="ctr" fontAlgn="ctr"/>
                      <a:r>
                        <a:rPr lang="ja-JP" altLang="en-US" sz="900" u="none" strike="noStrike" dirty="0">
                          <a:effectLst/>
                          <a:latin typeface="うずらフォント" panose="02000609000000000000" pitchFamily="1" charset="-128"/>
                          <a:ea typeface="うずらフォント" panose="02000609000000000000" pitchFamily="1" charset="-128"/>
                        </a:rPr>
                        <a:t>土</a:t>
                      </a:r>
                      <a:endParaRPr lang="ja-JP" altLang="en-US"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8404" marR="8404" marT="8404" marB="0" anchor="ctr">
                    <a:solidFill>
                      <a:schemeClr val="accent6">
                        <a:lumMod val="20000"/>
                        <a:lumOff val="80000"/>
                      </a:schemeClr>
                    </a:solidFill>
                  </a:tcPr>
                </a:tc>
                <a:tc>
                  <a:txBody>
                    <a:bodyPr/>
                    <a:lstStyle/>
                    <a:p>
                      <a:pPr algn="ctr" fontAlgn="ctr"/>
                      <a:r>
                        <a:rPr lang="ja-JP" altLang="en-US" sz="900" u="none" strike="noStrike" dirty="0">
                          <a:effectLst/>
                          <a:latin typeface="うずらフォント" panose="02000609000000000000" pitchFamily="1" charset="-128"/>
                          <a:ea typeface="うずらフォント" panose="02000609000000000000" pitchFamily="1" charset="-128"/>
                        </a:rPr>
                        <a:t>１１：３０～１３：００</a:t>
                      </a:r>
                      <a:endParaRPr lang="ja-JP" altLang="en-US"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8404" marR="8404" marT="8404" marB="0" anchor="ctr">
                    <a:solidFill>
                      <a:schemeClr val="accent6">
                        <a:lumMod val="20000"/>
                        <a:lumOff val="80000"/>
                      </a:schemeClr>
                    </a:solidFill>
                  </a:tcPr>
                </a:tc>
                <a:extLst>
                  <a:ext uri="{0D108BD9-81ED-4DB2-BD59-A6C34878D82A}">
                    <a16:rowId xmlns:a16="http://schemas.microsoft.com/office/drawing/2014/main" val="118996398"/>
                  </a:ext>
                </a:extLst>
              </a:tr>
              <a:tr h="546701">
                <a:tc gridSpan="2">
                  <a:txBody>
                    <a:bodyPr/>
                    <a:lstStyle/>
                    <a:p>
                      <a:pPr algn="ctr" fontAlgn="ctr"/>
                      <a:r>
                        <a:rPr lang="ja-JP" altLang="en-US" sz="900" u="none" strike="noStrike" dirty="0">
                          <a:effectLst/>
                          <a:latin typeface="うずらフォント" panose="02000609000000000000" pitchFamily="1" charset="-128"/>
                          <a:ea typeface="うずらフォント" panose="02000609000000000000" pitchFamily="1" charset="-128"/>
                        </a:rPr>
                        <a:t>ステップアッププレ</a:t>
                      </a:r>
                      <a:endParaRPr lang="ja-JP" altLang="en-US"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8404" marR="8404" marT="8404" marB="0" anchor="ctr">
                    <a:solidFill>
                      <a:schemeClr val="accent6">
                        <a:lumMod val="20000"/>
                        <a:lumOff val="80000"/>
                      </a:schemeClr>
                    </a:solidFill>
                  </a:tcPr>
                </a:tc>
                <a:tc hMerge="1">
                  <a:txBody>
                    <a:bodyPr/>
                    <a:lstStyle/>
                    <a:p>
                      <a:endParaRPr kumimoji="1" lang="ja-JP" altLang="en-US"/>
                    </a:p>
                  </a:txBody>
                  <a:tcPr/>
                </a:tc>
                <a:tc>
                  <a:txBody>
                    <a:bodyPr/>
                    <a:lstStyle/>
                    <a:p>
                      <a:pPr algn="ctr" fontAlgn="ctr"/>
                      <a:r>
                        <a:rPr lang="ja-JP" altLang="en-US" sz="900" u="none" strike="noStrike" dirty="0">
                          <a:effectLst/>
                          <a:latin typeface="うずらフォント" panose="02000609000000000000" pitchFamily="1" charset="-128"/>
                          <a:ea typeface="うずらフォント" panose="02000609000000000000" pitchFamily="1" charset="-128"/>
                        </a:rPr>
                        <a:t>月・火・水・金</a:t>
                      </a:r>
                      <a:endParaRPr lang="ja-JP" altLang="en-US"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8404" marR="8404" marT="8404" marB="0" anchor="ctr">
                    <a:solidFill>
                      <a:schemeClr val="accent6">
                        <a:lumMod val="20000"/>
                        <a:lumOff val="80000"/>
                      </a:schemeClr>
                    </a:solidFill>
                  </a:tcPr>
                </a:tc>
                <a:tc>
                  <a:txBody>
                    <a:bodyPr/>
                    <a:lstStyle/>
                    <a:p>
                      <a:pPr algn="ctr" fontAlgn="ctr"/>
                      <a:r>
                        <a:rPr lang="ja-JP" altLang="en-US" sz="900" u="none" strike="noStrike" dirty="0">
                          <a:effectLst/>
                          <a:latin typeface="うずらフォント" panose="02000609000000000000" pitchFamily="1" charset="-128"/>
                          <a:ea typeface="うずらフォント" panose="02000609000000000000" pitchFamily="1" charset="-128"/>
                        </a:rPr>
                        <a:t>１７：３０～１９：３０</a:t>
                      </a:r>
                      <a:endParaRPr lang="ja-JP" altLang="en-US" sz="900" b="0" i="0" u="none" strike="noStrike" dirty="0">
                        <a:solidFill>
                          <a:srgbClr val="000000"/>
                        </a:solidFill>
                        <a:effectLst/>
                        <a:latin typeface="うずらフォント" panose="02000609000000000000" pitchFamily="1" charset="-128"/>
                        <a:ea typeface="うずらフォント" panose="02000609000000000000" pitchFamily="1" charset="-128"/>
                      </a:endParaRPr>
                    </a:p>
                  </a:txBody>
                  <a:tcPr marL="8404" marR="8404" marT="8404" marB="0" anchor="ctr">
                    <a:solidFill>
                      <a:schemeClr val="accent6">
                        <a:lumMod val="20000"/>
                        <a:lumOff val="80000"/>
                      </a:schemeClr>
                    </a:solidFill>
                  </a:tcPr>
                </a:tc>
                <a:extLst>
                  <a:ext uri="{0D108BD9-81ED-4DB2-BD59-A6C34878D82A}">
                    <a16:rowId xmlns:a16="http://schemas.microsoft.com/office/drawing/2014/main" val="3200819751"/>
                  </a:ext>
                </a:extLst>
              </a:tr>
            </a:tbl>
          </a:graphicData>
        </a:graphic>
      </p:graphicFrame>
    </p:spTree>
    <p:extLst>
      <p:ext uri="{BB962C8B-B14F-4D97-AF65-F5344CB8AC3E}">
        <p14:creationId xmlns:p14="http://schemas.microsoft.com/office/powerpoint/2010/main" val="187044648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89</TotalTime>
  <Words>1533</Words>
  <Application>Microsoft Office PowerPoint</Application>
  <PresentationFormat>A4 210 x 297 mm</PresentationFormat>
  <Paragraphs>378</Paragraphs>
  <Slides>3</Slides>
  <Notes>1</Notes>
  <HiddenSlides>0</HiddenSlides>
  <MMClips>0</MMClips>
  <ScaleCrop>false</ScaleCrop>
  <HeadingPairs>
    <vt:vector size="8" baseType="variant">
      <vt:variant>
        <vt:lpstr>使用されているフォント</vt:lpstr>
      </vt:variant>
      <vt:variant>
        <vt:i4>14</vt:i4>
      </vt:variant>
      <vt:variant>
        <vt:lpstr>テーマ</vt:lpstr>
      </vt:variant>
      <vt:variant>
        <vt:i4>1</vt:i4>
      </vt:variant>
      <vt:variant>
        <vt:lpstr>埋め込まれた OLE サーバー</vt:lpstr>
      </vt:variant>
      <vt:variant>
        <vt:i4>1</vt:i4>
      </vt:variant>
      <vt:variant>
        <vt:lpstr>スライド タイトル</vt:lpstr>
      </vt:variant>
      <vt:variant>
        <vt:i4>3</vt:i4>
      </vt:variant>
    </vt:vector>
  </HeadingPairs>
  <TitlesOfParts>
    <vt:vector size="19" baseType="lpstr">
      <vt:lpstr>AR P丸ゴシック体M</vt:lpstr>
      <vt:lpstr>ARＰＯＰ４B</vt:lpstr>
      <vt:lpstr>HGP創英角ﾎﾟｯﾌﾟ体</vt:lpstr>
      <vt:lpstr>ＫＦひま字</vt:lpstr>
      <vt:lpstr>ＫＦひま字フェイス</vt:lpstr>
      <vt:lpstr>ＭＳ Ｐゴシック</vt:lpstr>
      <vt:lpstr>UD デジタル 教科書体 NP-R</vt:lpstr>
      <vt:lpstr>うずらフォント</vt:lpstr>
      <vt:lpstr>みきゆフォント もこもり黒β</vt:lpstr>
      <vt:lpstr>游ゴシック</vt:lpstr>
      <vt:lpstr>游ゴシック Light</vt:lpstr>
      <vt:lpstr>Arial</vt:lpstr>
      <vt:lpstr>Calibri</vt:lpstr>
      <vt:lpstr>Calibri Light</vt:lpstr>
      <vt:lpstr>Office テーマ</vt:lpstr>
      <vt:lpstr>Worksheet</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joysports</dc:creator>
  <cp:lastModifiedBy>joysports</cp:lastModifiedBy>
  <cp:revision>14</cp:revision>
  <dcterms:created xsi:type="dcterms:W3CDTF">2018-02-23T01:44:25Z</dcterms:created>
  <dcterms:modified xsi:type="dcterms:W3CDTF">2019-03-19T07:47:13Z</dcterms:modified>
</cp:coreProperties>
</file>